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5"/>
  </p:notesMasterIdLst>
  <p:sldIdLst>
    <p:sldId id="256" r:id="rId2"/>
    <p:sldId id="283" r:id="rId3"/>
    <p:sldId id="282" r:id="rId4"/>
    <p:sldId id="273" r:id="rId5"/>
    <p:sldId id="274" r:id="rId6"/>
    <p:sldId id="275" r:id="rId7"/>
    <p:sldId id="277" r:id="rId8"/>
    <p:sldId id="276" r:id="rId9"/>
    <p:sldId id="278" r:id="rId10"/>
    <p:sldId id="279" r:id="rId11"/>
    <p:sldId id="280" r:id="rId12"/>
    <p:sldId id="281" r:id="rId13"/>
    <p:sldId id="271" r:id="rId14"/>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7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165" autoAdjust="0"/>
  </p:normalViewPr>
  <p:slideViewPr>
    <p:cSldViewPr>
      <p:cViewPr>
        <p:scale>
          <a:sx n="60" d="100"/>
          <a:sy n="60" d="100"/>
        </p:scale>
        <p:origin x="-802" y="-5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B69C11C-FAFF-43B8-9300-D174E8459494}" type="datetimeFigureOut">
              <a:rPr lang="zh-TW" altLang="en-US" smtClean="0"/>
              <a:pPr/>
              <a:t>2016/2/17</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6AB41D-1153-4E82-8633-2DFFD87FF73E}" type="slidenum">
              <a:rPr lang="zh-TW" altLang="en-US" smtClean="0"/>
              <a:pPr/>
              <a:t>‹#›</a:t>
            </a:fld>
            <a:endParaRPr lang="zh-TW" altLang="en-US"/>
          </a:p>
        </p:txBody>
      </p:sp>
    </p:spTree>
    <p:extLst>
      <p:ext uri="{BB962C8B-B14F-4D97-AF65-F5344CB8AC3E}">
        <p14:creationId xmlns:p14="http://schemas.microsoft.com/office/powerpoint/2010/main" val="2269060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bg>
      <p:bgRef idx="1001">
        <a:schemeClr val="bg1"/>
      </p:bgRef>
    </p:bg>
    <p:spTree>
      <p:nvGrpSpPr>
        <p:cNvPr id="1" name=""/>
        <p:cNvGrpSpPr/>
        <p:nvPr/>
      </p:nvGrpSpPr>
      <p:grpSpPr>
        <a:xfrm>
          <a:off x="0" y="0"/>
          <a:ext cx="0" cy="0"/>
          <a:chOff x="0" y="0"/>
          <a:chExt cx="0" cy="0"/>
        </a:xfrm>
      </p:grpSpPr>
      <p:sp>
        <p:nvSpPr>
          <p:cNvPr id="8" name="標題 7"/>
          <p:cNvSpPr>
            <a:spLocks noGrp="1"/>
          </p:cNvSpPr>
          <p:nvPr>
            <p:ph type="ctrTitle"/>
          </p:nvPr>
        </p:nvSpPr>
        <p:spPr>
          <a:xfrm>
            <a:off x="2286000" y="3124200"/>
            <a:ext cx="6172200" cy="1894362"/>
          </a:xfrm>
        </p:spPr>
        <p:txBody>
          <a:bodyPr/>
          <a:lstStyle>
            <a:lvl1pPr>
              <a:defRPr b="1"/>
            </a:lvl1pPr>
          </a:lstStyle>
          <a:p>
            <a:r>
              <a:rPr kumimoji="0" lang="zh-TW" altLang="en-US" smtClean="0"/>
              <a:t>按一下以編輯母片標題樣式</a:t>
            </a:r>
            <a:endParaRPr kumimoji="0" lang="en-US"/>
          </a:p>
        </p:txBody>
      </p:sp>
      <p:sp>
        <p:nvSpPr>
          <p:cNvPr id="9" name="副標題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TW" altLang="en-US" smtClean="0"/>
              <a:t>按一下以編輯母片副標題樣式</a:t>
            </a:r>
            <a:endParaRPr kumimoji="0" lang="en-US"/>
          </a:p>
        </p:txBody>
      </p:sp>
      <p:sp>
        <p:nvSpPr>
          <p:cNvPr id="28" name="日期版面配置區 27"/>
          <p:cNvSpPr>
            <a:spLocks noGrp="1"/>
          </p:cNvSpPr>
          <p:nvPr>
            <p:ph type="dt" sz="half" idx="10"/>
          </p:nvPr>
        </p:nvSpPr>
        <p:spPr bwMode="auto">
          <a:xfrm rot="5400000">
            <a:off x="7764621" y="1174097"/>
            <a:ext cx="2286000" cy="381000"/>
          </a:xfrm>
        </p:spPr>
        <p:txBody>
          <a:bodyPr/>
          <a:lstStyle/>
          <a:p>
            <a:fld id="{5BBEAD13-0566-4C6C-97E7-55F17F24B09F}" type="datetimeFigureOut">
              <a:rPr lang="zh-TW" altLang="en-US" smtClean="0"/>
              <a:pPr/>
              <a:t>2016/2/17</a:t>
            </a:fld>
            <a:endParaRPr lang="zh-TW" altLang="en-US"/>
          </a:p>
        </p:txBody>
      </p:sp>
      <p:sp>
        <p:nvSpPr>
          <p:cNvPr id="17" name="頁尾版面配置區 16"/>
          <p:cNvSpPr>
            <a:spLocks noGrp="1"/>
          </p:cNvSpPr>
          <p:nvPr>
            <p:ph type="ftr" sz="quarter" idx="11"/>
          </p:nvPr>
        </p:nvSpPr>
        <p:spPr bwMode="auto">
          <a:xfrm rot="5400000">
            <a:off x="7077269" y="4181669"/>
            <a:ext cx="3657600" cy="384048"/>
          </a:xfrm>
        </p:spPr>
        <p:txBody>
          <a:bodyPr/>
          <a:lstStyle/>
          <a:p>
            <a:endParaRPr lang="zh-TW" altLang="en-US"/>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線接點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線接點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線接點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線接點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線接點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線接點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橢圓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橢圓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橢圓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橢圓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橢圓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投影片編號版面配置區 28"/>
          <p:cNvSpPr>
            <a:spLocks noGrp="1"/>
          </p:cNvSpPr>
          <p:nvPr>
            <p:ph type="sldNum" sz="quarter" idx="12"/>
          </p:nvPr>
        </p:nvSpPr>
        <p:spPr bwMode="auto">
          <a:xfrm>
            <a:off x="1325544" y="4928702"/>
            <a:ext cx="609600" cy="517524"/>
          </a:xfrm>
        </p:spPr>
        <p:txBody>
          <a:bodyPr/>
          <a:lstStyle/>
          <a:p>
            <a:fld id="{73DA0BB7-265A-403C-9275-D587AB510EDC}" type="slidenum">
              <a:rPr lang="zh-TW" altLang="en-US" smtClean="0"/>
              <a:pPr/>
              <a:t>‹#›</a:t>
            </a:fld>
            <a:endParaRPr lang="zh-TW"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p:txBody>
          <a:bodyPr vert="eaVer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p>
            <a:fld id="{5BBEAD13-0566-4C6C-97E7-55F17F24B09F}" type="datetimeFigureOut">
              <a:rPr lang="zh-TW" altLang="en-US" smtClean="0"/>
              <a:pPr/>
              <a:t>2016/2/17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9"/>
            <a:ext cx="1676400" cy="5851525"/>
          </a:xfrm>
        </p:spPr>
        <p:txBody>
          <a:bodyPr vert="eaVert"/>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p>
            <a:fld id="{5BBEAD13-0566-4C6C-97E7-55F17F24B09F}" type="datetimeFigureOut">
              <a:rPr lang="zh-TW" altLang="en-US" smtClean="0"/>
              <a:pPr/>
              <a:t>2016/2/17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smtClean="0"/>
              <a:t>按一下以編輯母片標題樣式</a:t>
            </a:r>
            <a:endParaRPr kumimoji="0" lang="en-US"/>
          </a:p>
        </p:txBody>
      </p:sp>
      <p:sp>
        <p:nvSpPr>
          <p:cNvPr id="8" name="內容版面配置區 7"/>
          <p:cNvSpPr>
            <a:spLocks noGrp="1"/>
          </p:cNvSpPr>
          <p:nvPr>
            <p:ph sz="quarter" idx="1"/>
          </p:nvPr>
        </p:nvSpPr>
        <p:spPr>
          <a:xfrm>
            <a:off x="457200" y="1600200"/>
            <a:ext cx="7467600" cy="4873752"/>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7" name="日期版面配置區 6"/>
          <p:cNvSpPr>
            <a:spLocks noGrp="1"/>
          </p:cNvSpPr>
          <p:nvPr>
            <p:ph type="dt" sz="half" idx="14"/>
          </p:nvPr>
        </p:nvSpPr>
        <p:spPr/>
        <p:txBody>
          <a:bodyPr rtlCol="0"/>
          <a:lstStyle/>
          <a:p>
            <a:fld id="{5BBEAD13-0566-4C6C-97E7-55F17F24B09F}" type="datetimeFigureOut">
              <a:rPr lang="zh-TW" altLang="en-US" smtClean="0"/>
              <a:pPr/>
              <a:t>2016/2/17</a:t>
            </a:fld>
            <a:endParaRPr lang="zh-TW" altLang="en-US"/>
          </a:p>
        </p:txBody>
      </p:sp>
      <p:sp>
        <p:nvSpPr>
          <p:cNvPr id="9" name="投影片編號版面配置區 8"/>
          <p:cNvSpPr>
            <a:spLocks noGrp="1"/>
          </p:cNvSpPr>
          <p:nvPr>
            <p:ph type="sldNum" sz="quarter" idx="15"/>
          </p:nvPr>
        </p:nvSpPr>
        <p:spPr/>
        <p:txBody>
          <a:bodyPr rtlCol="0"/>
          <a:lstStyle/>
          <a:p>
            <a:fld id="{73DA0BB7-265A-403C-9275-D587AB510EDC}" type="slidenum">
              <a:rPr lang="zh-TW" altLang="en-US" smtClean="0"/>
              <a:pPr/>
              <a:t>‹#›</a:t>
            </a:fld>
            <a:endParaRPr lang="zh-TW" altLang="en-US"/>
          </a:p>
        </p:txBody>
      </p:sp>
      <p:sp>
        <p:nvSpPr>
          <p:cNvPr id="10" name="頁尾版面配置區 9"/>
          <p:cNvSpPr>
            <a:spLocks noGrp="1"/>
          </p:cNvSpPr>
          <p:nvPr>
            <p:ph type="ftr" sz="quarter" idx="16"/>
          </p:nvPr>
        </p:nvSpPr>
        <p:spPr/>
        <p:txBody>
          <a:bodyPr rtlCol="0"/>
          <a:lstStyle/>
          <a:p>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區段標題">
    <p:bg>
      <p:bgRef idx="1001">
        <a:schemeClr val="bg2"/>
      </p:bgRef>
    </p:bg>
    <p:spTree>
      <p:nvGrpSpPr>
        <p:cNvPr id="1" name=""/>
        <p:cNvGrpSpPr/>
        <p:nvPr/>
      </p:nvGrpSpPr>
      <p:grpSpPr>
        <a:xfrm>
          <a:off x="0" y="0"/>
          <a:ext cx="0" cy="0"/>
          <a:chOff x="0" y="0"/>
          <a:chExt cx="0" cy="0"/>
        </a:xfrm>
      </p:grpSpPr>
      <p:sp>
        <p:nvSpPr>
          <p:cNvPr id="2" name="標題 1"/>
          <p:cNvSpPr>
            <a:spLocks noGrp="1"/>
          </p:cNvSpPr>
          <p:nvPr>
            <p:ph type="title"/>
          </p:nvPr>
        </p:nvSpPr>
        <p:spPr>
          <a:xfrm>
            <a:off x="2286000" y="2895600"/>
            <a:ext cx="6172200" cy="2053590"/>
          </a:xfrm>
        </p:spPr>
        <p:txBody>
          <a:bodyPr/>
          <a:lstStyle>
            <a:lvl1pPr algn="l">
              <a:buNone/>
              <a:defRPr sz="3000" b="1" cap="small" baseline="0"/>
            </a:lvl1pPr>
          </a:lstStyle>
          <a:p>
            <a:r>
              <a:rPr kumimoji="0" lang="zh-TW" altLang="en-US" smtClean="0"/>
              <a:t>按一下以編輯母片標題樣式</a:t>
            </a:r>
            <a:endParaRPr kumimoji="0" lang="en-US"/>
          </a:p>
        </p:txBody>
      </p:sp>
      <p:sp>
        <p:nvSpPr>
          <p:cNvPr id="3" name="文字版面配置區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TW" altLang="en-US" smtClean="0"/>
              <a:t>按一下以編輯母片文字樣式</a:t>
            </a:r>
          </a:p>
        </p:txBody>
      </p:sp>
      <p:sp>
        <p:nvSpPr>
          <p:cNvPr id="4" name="日期版面配置區 3"/>
          <p:cNvSpPr>
            <a:spLocks noGrp="1"/>
          </p:cNvSpPr>
          <p:nvPr>
            <p:ph type="dt" sz="half" idx="10"/>
          </p:nvPr>
        </p:nvSpPr>
        <p:spPr bwMode="auto">
          <a:xfrm rot="5400000">
            <a:off x="7763256" y="1170432"/>
            <a:ext cx="2286000" cy="381000"/>
          </a:xfrm>
        </p:spPr>
        <p:txBody>
          <a:bodyPr/>
          <a:lstStyle/>
          <a:p>
            <a:fld id="{5BBEAD13-0566-4C6C-97E7-55F17F24B09F}" type="datetimeFigureOut">
              <a:rPr lang="zh-TW" altLang="en-US" smtClean="0"/>
              <a:pPr/>
              <a:t>2016/2/17</a:t>
            </a:fld>
            <a:endParaRPr lang="zh-TW" altLang="en-US"/>
          </a:p>
        </p:txBody>
      </p:sp>
      <p:sp>
        <p:nvSpPr>
          <p:cNvPr id="5" name="頁尾版面配置區 4"/>
          <p:cNvSpPr>
            <a:spLocks noGrp="1"/>
          </p:cNvSpPr>
          <p:nvPr>
            <p:ph type="ftr" sz="quarter" idx="11"/>
          </p:nvPr>
        </p:nvSpPr>
        <p:spPr bwMode="auto">
          <a:xfrm rot="5400000">
            <a:off x="7077456" y="4178808"/>
            <a:ext cx="3657600" cy="384048"/>
          </a:xfrm>
        </p:spPr>
        <p:txBody>
          <a:bodyPr/>
          <a:lstStyle/>
          <a:p>
            <a:endParaRPr lang="zh-TW"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線接點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線接點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線接點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線接點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線接點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橢圓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橢圓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橢圓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橢圓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橢圓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線接點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投影片編號版面配置區 5"/>
          <p:cNvSpPr>
            <a:spLocks noGrp="1"/>
          </p:cNvSpPr>
          <p:nvPr>
            <p:ph type="sldNum" sz="quarter" idx="12"/>
          </p:nvPr>
        </p:nvSpPr>
        <p:spPr bwMode="auto">
          <a:xfrm>
            <a:off x="1340616" y="4928702"/>
            <a:ext cx="609600" cy="517524"/>
          </a:xfrm>
        </p:spPr>
        <p:txBody>
          <a:bodyPr/>
          <a:lstStyle/>
          <a:p>
            <a:fld id="{73DA0BB7-265A-403C-9275-D587AB510EDC}" type="slidenum">
              <a:rPr lang="zh-TW" altLang="en-US" smtClean="0"/>
              <a:pPr/>
              <a:t>‹#›</a:t>
            </a:fld>
            <a:endParaRPr lang="zh-TW"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smtClean="0"/>
              <a:t>按一下以編輯母片標題樣式</a:t>
            </a:r>
            <a:endParaRPr kumimoji="0" lang="en-US"/>
          </a:p>
        </p:txBody>
      </p:sp>
      <p:sp>
        <p:nvSpPr>
          <p:cNvPr id="5" name="日期版面配置區 4"/>
          <p:cNvSpPr>
            <a:spLocks noGrp="1"/>
          </p:cNvSpPr>
          <p:nvPr>
            <p:ph type="dt" sz="half" idx="10"/>
          </p:nvPr>
        </p:nvSpPr>
        <p:spPr/>
        <p:txBody>
          <a:bodyPr/>
          <a:lstStyle/>
          <a:p>
            <a:fld id="{5BBEAD13-0566-4C6C-97E7-55F17F24B09F}" type="datetimeFigureOut">
              <a:rPr lang="zh-TW" altLang="en-US" smtClean="0"/>
              <a:pPr/>
              <a:t>2016/2/17</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3DA0BB7-265A-403C-9275-D587AB510EDC}" type="slidenum">
              <a:rPr lang="zh-TW" altLang="en-US" smtClean="0"/>
              <a:pPr/>
              <a:t>‹#›</a:t>
            </a:fld>
            <a:endParaRPr lang="zh-TW" altLang="en-US"/>
          </a:p>
        </p:txBody>
      </p:sp>
      <p:sp>
        <p:nvSpPr>
          <p:cNvPr id="9" name="內容版面配置區 8"/>
          <p:cNvSpPr>
            <a:spLocks noGrp="1"/>
          </p:cNvSpPr>
          <p:nvPr>
            <p:ph sz="quarter" idx="1"/>
          </p:nvPr>
        </p:nvSpPr>
        <p:spPr>
          <a:xfrm>
            <a:off x="457200" y="1600200"/>
            <a:ext cx="3657600" cy="457200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11" name="內容版面配置區 10"/>
          <p:cNvSpPr>
            <a:spLocks noGrp="1"/>
          </p:cNvSpPr>
          <p:nvPr>
            <p:ph sz="quarter" idx="2"/>
          </p:nvPr>
        </p:nvSpPr>
        <p:spPr>
          <a:xfrm>
            <a:off x="4270248" y="1600200"/>
            <a:ext cx="3657600" cy="457200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7543800" cy="1143000"/>
          </a:xfrm>
        </p:spPr>
        <p:txBody>
          <a:bodyPr anchor="b"/>
          <a:lstStyle>
            <a:lvl1pPr>
              <a:defRPr/>
            </a:lvl1pPr>
          </a:lstStyle>
          <a:p>
            <a:r>
              <a:rPr kumimoji="0" lang="zh-TW" altLang="en-US" smtClean="0"/>
              <a:t>按一下以編輯母片標題樣式</a:t>
            </a:r>
            <a:endParaRPr kumimoji="0" lang="en-US"/>
          </a:p>
        </p:txBody>
      </p:sp>
      <p:sp>
        <p:nvSpPr>
          <p:cNvPr id="7" name="日期版面配置區 6"/>
          <p:cNvSpPr>
            <a:spLocks noGrp="1"/>
          </p:cNvSpPr>
          <p:nvPr>
            <p:ph type="dt" sz="half" idx="10"/>
          </p:nvPr>
        </p:nvSpPr>
        <p:spPr/>
        <p:txBody>
          <a:bodyPr/>
          <a:lstStyle/>
          <a:p>
            <a:fld id="{5BBEAD13-0566-4C6C-97E7-55F17F24B09F}" type="datetimeFigureOut">
              <a:rPr lang="zh-TW" altLang="en-US" smtClean="0"/>
              <a:pPr/>
              <a:t>2016/2/17</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73DA0BB7-265A-403C-9275-D587AB510EDC}" type="slidenum">
              <a:rPr lang="zh-TW" altLang="en-US" smtClean="0"/>
              <a:pPr/>
              <a:t>‹#›</a:t>
            </a:fld>
            <a:endParaRPr lang="zh-TW" altLang="en-US"/>
          </a:p>
        </p:txBody>
      </p:sp>
      <p:sp>
        <p:nvSpPr>
          <p:cNvPr id="11" name="內容版面配置區 10"/>
          <p:cNvSpPr>
            <a:spLocks noGrp="1"/>
          </p:cNvSpPr>
          <p:nvPr>
            <p:ph sz="quarter" idx="2"/>
          </p:nvPr>
        </p:nvSpPr>
        <p:spPr>
          <a:xfrm>
            <a:off x="457200" y="2362200"/>
            <a:ext cx="3657600" cy="388620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13" name="內容版面配置區 12"/>
          <p:cNvSpPr>
            <a:spLocks noGrp="1"/>
          </p:cNvSpPr>
          <p:nvPr>
            <p:ph sz="quarter" idx="4"/>
          </p:nvPr>
        </p:nvSpPr>
        <p:spPr>
          <a:xfrm>
            <a:off x="4371975" y="2362200"/>
            <a:ext cx="3657600" cy="388620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12" name="文字版面配置區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TW" altLang="en-US" smtClean="0"/>
              <a:t>按一下以編輯母片文字樣式</a:t>
            </a:r>
          </a:p>
        </p:txBody>
      </p:sp>
      <p:sp>
        <p:nvSpPr>
          <p:cNvPr id="14" name="文字版面配置區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TW" altLang="en-US" smtClean="0"/>
              <a:t>按一下以編輯母片文字樣式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smtClean="0"/>
              <a:t>按一下以編輯母片標題樣式</a:t>
            </a:r>
            <a:endParaRPr kumimoji="0" lang="en-US"/>
          </a:p>
        </p:txBody>
      </p:sp>
      <p:sp>
        <p:nvSpPr>
          <p:cNvPr id="6" name="日期版面配置區 5"/>
          <p:cNvSpPr>
            <a:spLocks noGrp="1"/>
          </p:cNvSpPr>
          <p:nvPr>
            <p:ph type="dt" sz="half" idx="10"/>
          </p:nvPr>
        </p:nvSpPr>
        <p:spPr/>
        <p:txBody>
          <a:bodyPr rtlCol="0"/>
          <a:lstStyle/>
          <a:p>
            <a:fld id="{5BBEAD13-0566-4C6C-97E7-55F17F24B09F}" type="datetimeFigureOut">
              <a:rPr lang="zh-TW" altLang="en-US" smtClean="0"/>
              <a:pPr/>
              <a:t>2016/2/17</a:t>
            </a:fld>
            <a:endParaRPr lang="zh-TW" altLang="en-US"/>
          </a:p>
        </p:txBody>
      </p:sp>
      <p:sp>
        <p:nvSpPr>
          <p:cNvPr id="7" name="投影片編號版面配置區 6"/>
          <p:cNvSpPr>
            <a:spLocks noGrp="1"/>
          </p:cNvSpPr>
          <p:nvPr>
            <p:ph type="sldNum" sz="quarter" idx="11"/>
          </p:nvPr>
        </p:nvSpPr>
        <p:spPr/>
        <p:txBody>
          <a:bodyPr rtlCol="0"/>
          <a:lstStyle/>
          <a:p>
            <a:fld id="{73DA0BB7-265A-403C-9275-D587AB510EDC}" type="slidenum">
              <a:rPr lang="zh-TW" altLang="en-US" smtClean="0"/>
              <a:pPr/>
              <a:t>‹#›</a:t>
            </a:fld>
            <a:endParaRPr lang="zh-TW" altLang="en-US"/>
          </a:p>
        </p:txBody>
      </p:sp>
      <p:sp>
        <p:nvSpPr>
          <p:cNvPr id="8" name="頁尾版面配置區 7"/>
          <p:cNvSpPr>
            <a:spLocks noGrp="1"/>
          </p:cNvSpPr>
          <p:nvPr>
            <p:ph type="ftr" sz="quarter" idx="12"/>
          </p:nvPr>
        </p:nvSpPr>
        <p:spPr/>
        <p:txBody>
          <a:bodyPr rtlCol="0"/>
          <a:lstStyle/>
          <a:p>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5BBEAD13-0566-4C6C-97E7-55F17F24B09F}" type="datetimeFigureOut">
              <a:rPr lang="zh-TW" altLang="en-US" smtClean="0"/>
              <a:pPr/>
              <a:t>2016/2/17</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含標題的內容">
    <p:bg>
      <p:bgRef idx="1001">
        <a:schemeClr val="bg1"/>
      </p:bgRef>
    </p:bg>
    <p:spTree>
      <p:nvGrpSpPr>
        <p:cNvPr id="1" name=""/>
        <p:cNvGrpSpPr/>
        <p:nvPr/>
      </p:nvGrpSpPr>
      <p:grpSpPr>
        <a:xfrm>
          <a:off x="0" y="0"/>
          <a:ext cx="0" cy="0"/>
          <a:chOff x="0" y="0"/>
          <a:chExt cx="0" cy="0"/>
        </a:xfrm>
      </p:grpSpPr>
      <p:sp>
        <p:nvSpPr>
          <p:cNvPr id="10" name="直線接點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標題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TW" altLang="en-US" smtClean="0"/>
              <a:t>按一下以編輯母片標題樣式</a:t>
            </a:r>
            <a:endParaRPr kumimoji="0" lang="en-US"/>
          </a:p>
        </p:txBody>
      </p:sp>
      <p:sp>
        <p:nvSpPr>
          <p:cNvPr id="3" name="文字版面配置區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TW" altLang="en-US" smtClean="0"/>
              <a:t>按一下以編輯母片文字樣式</a:t>
            </a:r>
          </a:p>
        </p:txBody>
      </p:sp>
      <p:sp>
        <p:nvSpPr>
          <p:cNvPr id="8" name="直線接點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線接點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線接點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線接點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橢圓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內容版面配置區 17"/>
          <p:cNvSpPr>
            <a:spLocks noGrp="1"/>
          </p:cNvSpPr>
          <p:nvPr>
            <p:ph sz="quarter" idx="1"/>
          </p:nvPr>
        </p:nvSpPr>
        <p:spPr>
          <a:xfrm>
            <a:off x="304800" y="274320"/>
            <a:ext cx="5638800" cy="6327648"/>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21" name="日期版面配置區 20"/>
          <p:cNvSpPr>
            <a:spLocks noGrp="1"/>
          </p:cNvSpPr>
          <p:nvPr>
            <p:ph type="dt" sz="half" idx="14"/>
          </p:nvPr>
        </p:nvSpPr>
        <p:spPr/>
        <p:txBody>
          <a:bodyPr rtlCol="0"/>
          <a:lstStyle/>
          <a:p>
            <a:fld id="{5BBEAD13-0566-4C6C-97E7-55F17F24B09F}" type="datetimeFigureOut">
              <a:rPr lang="zh-TW" altLang="en-US" smtClean="0"/>
              <a:pPr/>
              <a:t>2016/2/17</a:t>
            </a:fld>
            <a:endParaRPr lang="zh-TW" altLang="en-US"/>
          </a:p>
        </p:txBody>
      </p:sp>
      <p:sp>
        <p:nvSpPr>
          <p:cNvPr id="22" name="投影片編號版面配置區 21"/>
          <p:cNvSpPr>
            <a:spLocks noGrp="1"/>
          </p:cNvSpPr>
          <p:nvPr>
            <p:ph type="sldNum" sz="quarter" idx="15"/>
          </p:nvPr>
        </p:nvSpPr>
        <p:spPr/>
        <p:txBody>
          <a:bodyPr rtlCol="0"/>
          <a:lstStyle/>
          <a:p>
            <a:fld id="{73DA0BB7-265A-403C-9275-D587AB510EDC}" type="slidenum">
              <a:rPr lang="zh-TW" altLang="en-US" smtClean="0"/>
              <a:pPr/>
              <a:t>‹#›</a:t>
            </a:fld>
            <a:endParaRPr lang="zh-TW" altLang="en-US"/>
          </a:p>
        </p:txBody>
      </p:sp>
      <p:sp>
        <p:nvSpPr>
          <p:cNvPr id="23" name="頁尾版面配置區 22"/>
          <p:cNvSpPr>
            <a:spLocks noGrp="1"/>
          </p:cNvSpPr>
          <p:nvPr>
            <p:ph type="ftr" sz="quarter" idx="16"/>
          </p:nvPr>
        </p:nvSpPr>
        <p:spPr/>
        <p:txBody>
          <a:bodyPr rtlCol="0"/>
          <a:lstStyle/>
          <a:p>
            <a:endParaRPr lang="zh-TW"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9" name="直線接點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橢圓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標題 1"/>
          <p:cNvSpPr>
            <a:spLocks noGrp="1"/>
          </p:cNvSpPr>
          <p:nvPr>
            <p:ph type="title"/>
          </p:nvPr>
        </p:nvSpPr>
        <p:spPr>
          <a:xfrm rot="5400000">
            <a:off x="3350133" y="3200400"/>
            <a:ext cx="6309360" cy="457200"/>
          </a:xfrm>
        </p:spPr>
        <p:txBody>
          <a:bodyPr anchor="b"/>
          <a:lstStyle>
            <a:lvl1pPr algn="l">
              <a:buNone/>
              <a:defRPr sz="2000" b="1"/>
            </a:lvl1pPr>
          </a:lstStyle>
          <a:p>
            <a:r>
              <a:rPr kumimoji="0" lang="zh-TW" altLang="en-US" smtClean="0"/>
              <a:t>按一下以編輯母片標題樣式</a:t>
            </a:r>
            <a:endParaRPr kumimoji="0" lang="en-US"/>
          </a:p>
        </p:txBody>
      </p:sp>
      <p:sp>
        <p:nvSpPr>
          <p:cNvPr id="3" name="圖片版面配置區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TW" altLang="en-US" smtClean="0"/>
              <a:t>按一下圖示以新增圖片</a:t>
            </a:r>
            <a:endParaRPr kumimoji="0" lang="en-US" dirty="0"/>
          </a:p>
        </p:txBody>
      </p:sp>
      <p:sp>
        <p:nvSpPr>
          <p:cNvPr id="4" name="文字版面配置區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TW" altLang="en-US" smtClean="0"/>
              <a:t>按一下以編輯母片文字樣式</a:t>
            </a:r>
          </a:p>
        </p:txBody>
      </p:sp>
      <p:sp>
        <p:nvSpPr>
          <p:cNvPr id="10" name="直線接點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線接點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線接點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線接點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版面配置區 16"/>
          <p:cNvSpPr>
            <a:spLocks noGrp="1"/>
          </p:cNvSpPr>
          <p:nvPr>
            <p:ph type="dt" sz="half" idx="10"/>
          </p:nvPr>
        </p:nvSpPr>
        <p:spPr/>
        <p:txBody>
          <a:bodyPr rtlCol="0"/>
          <a:lstStyle/>
          <a:p>
            <a:fld id="{5BBEAD13-0566-4C6C-97E7-55F17F24B09F}" type="datetimeFigureOut">
              <a:rPr lang="zh-TW" altLang="en-US" smtClean="0"/>
              <a:pPr/>
              <a:t>2016/2/17</a:t>
            </a:fld>
            <a:endParaRPr lang="zh-TW" altLang="en-US"/>
          </a:p>
        </p:txBody>
      </p:sp>
      <p:sp>
        <p:nvSpPr>
          <p:cNvPr id="18" name="投影片編號版面配置區 17"/>
          <p:cNvSpPr>
            <a:spLocks noGrp="1"/>
          </p:cNvSpPr>
          <p:nvPr>
            <p:ph type="sldNum" sz="quarter" idx="11"/>
          </p:nvPr>
        </p:nvSpPr>
        <p:spPr/>
        <p:txBody>
          <a:bodyPr rtlCol="0"/>
          <a:lstStyle/>
          <a:p>
            <a:fld id="{73DA0BB7-265A-403C-9275-D587AB510EDC}" type="slidenum">
              <a:rPr lang="zh-TW" altLang="en-US" smtClean="0"/>
              <a:pPr/>
              <a:t>‹#›</a:t>
            </a:fld>
            <a:endParaRPr lang="zh-TW" altLang="en-US"/>
          </a:p>
        </p:txBody>
      </p:sp>
      <p:sp>
        <p:nvSpPr>
          <p:cNvPr id="21" name="頁尾版面配置區 20"/>
          <p:cNvSpPr>
            <a:spLocks noGrp="1"/>
          </p:cNvSpPr>
          <p:nvPr>
            <p:ph type="ftr" sz="quarter" idx="12"/>
          </p:nvPr>
        </p:nvSpPr>
        <p:spPr/>
        <p:txBody>
          <a:bodyPr rtlCol="0"/>
          <a:lstStyle/>
          <a:p>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線接點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標題版面配置區 21"/>
          <p:cNvSpPr>
            <a:spLocks noGrp="1"/>
          </p:cNvSpPr>
          <p:nvPr>
            <p:ph type="title"/>
          </p:nvPr>
        </p:nvSpPr>
        <p:spPr>
          <a:xfrm>
            <a:off x="457200" y="274638"/>
            <a:ext cx="7467600" cy="1143000"/>
          </a:xfrm>
          <a:prstGeom prst="rect">
            <a:avLst/>
          </a:prstGeom>
        </p:spPr>
        <p:txBody>
          <a:bodyPr vert="horz" anchor="b">
            <a:normAutofit/>
          </a:bodyPr>
          <a:lstStyle/>
          <a:p>
            <a:r>
              <a:rPr kumimoji="0" lang="zh-TW" altLang="en-US" smtClean="0"/>
              <a:t>按一下以編輯母片標題樣式</a:t>
            </a:r>
            <a:endParaRPr kumimoji="0" lang="en-US"/>
          </a:p>
        </p:txBody>
      </p:sp>
      <p:sp>
        <p:nvSpPr>
          <p:cNvPr id="13" name="文字版面配置區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TW" altLang="en-US" smtClean="0"/>
              <a:t>按一下以編輯母片文字樣式</a:t>
            </a:r>
          </a:p>
          <a:p>
            <a:pPr lvl="1" eaLnBrk="1" latinLnBrk="0" hangingPunct="1"/>
            <a:r>
              <a:rPr kumimoji="0" lang="zh-TW" altLang="en-US" smtClean="0"/>
              <a:t>第二層</a:t>
            </a:r>
          </a:p>
          <a:p>
            <a:pPr lvl="2" eaLnBrk="1" latinLnBrk="0" hangingPunct="1"/>
            <a:r>
              <a:rPr kumimoji="0" lang="zh-TW" altLang="en-US" smtClean="0"/>
              <a:t>第三層</a:t>
            </a:r>
          </a:p>
          <a:p>
            <a:pPr lvl="3" eaLnBrk="1" latinLnBrk="0" hangingPunct="1"/>
            <a:r>
              <a:rPr kumimoji="0" lang="zh-TW" altLang="en-US" smtClean="0"/>
              <a:t>第四層</a:t>
            </a:r>
          </a:p>
          <a:p>
            <a:pPr lvl="4" eaLnBrk="1" latinLnBrk="0" hangingPunct="1"/>
            <a:r>
              <a:rPr kumimoji="0" lang="zh-TW" altLang="en-US" smtClean="0"/>
              <a:t>第五層</a:t>
            </a:r>
            <a:endParaRPr kumimoji="0" lang="en-US"/>
          </a:p>
        </p:txBody>
      </p:sp>
      <p:sp>
        <p:nvSpPr>
          <p:cNvPr id="14" name="日期版面配置區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BBEAD13-0566-4C6C-97E7-55F17F24B09F}" type="datetimeFigureOut">
              <a:rPr lang="zh-TW" altLang="en-US" smtClean="0"/>
              <a:pPr/>
              <a:t>2016/2/17</a:t>
            </a:fld>
            <a:endParaRPr lang="zh-TW" altLang="en-US"/>
          </a:p>
        </p:txBody>
      </p:sp>
      <p:sp>
        <p:nvSpPr>
          <p:cNvPr id="3" name="頁尾版面配置區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TW" altLang="en-US"/>
          </a:p>
        </p:txBody>
      </p:sp>
      <p:sp>
        <p:nvSpPr>
          <p:cNvPr id="7" name="直線接點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線接點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線接點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橢圓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投影片編號版面配置區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73DA0BB7-265A-403C-9275-D587AB510EDC}"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714348" y="3143248"/>
            <a:ext cx="7772400" cy="1214446"/>
          </a:xfrm>
        </p:spPr>
        <p:txBody>
          <a:bodyPr>
            <a:normAutofit fontScale="90000"/>
          </a:bodyPr>
          <a:lstStyle/>
          <a:p>
            <a:pPr algn="ctr"/>
            <a:r>
              <a:rPr lang="en-US" altLang="zh-TW" sz="5800" dirty="0" smtClean="0">
                <a:latin typeface="標楷體" pitchFamily="65" charset="-120"/>
                <a:ea typeface="標楷體" pitchFamily="65" charset="-120"/>
              </a:rPr>
              <a:t/>
            </a:r>
            <a:br>
              <a:rPr lang="en-US" altLang="zh-TW" sz="5800" dirty="0" smtClean="0">
                <a:latin typeface="標楷體" pitchFamily="65" charset="-120"/>
                <a:ea typeface="標楷體" pitchFamily="65" charset="-120"/>
              </a:rPr>
            </a:br>
            <a:r>
              <a:rPr lang="en-US" altLang="zh-TW" sz="5800" dirty="0" smtClean="0">
                <a:latin typeface="標楷體" pitchFamily="65" charset="-120"/>
                <a:ea typeface="標楷體" pitchFamily="65" charset="-120"/>
              </a:rPr>
              <a:t/>
            </a:r>
            <a:br>
              <a:rPr lang="en-US" altLang="zh-TW" sz="5800" dirty="0" smtClean="0">
                <a:latin typeface="標楷體" pitchFamily="65" charset="-120"/>
                <a:ea typeface="標楷體" pitchFamily="65" charset="-120"/>
              </a:rPr>
            </a:br>
            <a:r>
              <a:rPr lang="zh-TW" altLang="en-US" sz="5300" dirty="0" smtClean="0">
                <a:latin typeface="標楷體" pitchFamily="65" charset="-120"/>
                <a:ea typeface="標楷體" pitchFamily="65" charset="-120"/>
              </a:rPr>
              <a:t>故事小精靈</a:t>
            </a:r>
            <a:r>
              <a:rPr lang="en-US" altLang="zh-TW" sz="5800" dirty="0" smtClean="0">
                <a:latin typeface="標楷體" pitchFamily="65" charset="-120"/>
                <a:ea typeface="標楷體" pitchFamily="65" charset="-120"/>
              </a:rPr>
              <a:t/>
            </a:r>
            <a:br>
              <a:rPr lang="en-US" altLang="zh-TW" sz="5800" dirty="0" smtClean="0">
                <a:latin typeface="標楷體" pitchFamily="65" charset="-120"/>
                <a:ea typeface="標楷體" pitchFamily="65" charset="-120"/>
              </a:rPr>
            </a:br>
            <a:r>
              <a:rPr lang="en-US" altLang="zh-TW" sz="6000" dirty="0" smtClean="0">
                <a:latin typeface="標楷體" pitchFamily="65" charset="-120"/>
                <a:ea typeface="標楷體" pitchFamily="65" charset="-120"/>
              </a:rPr>
              <a:t>-- </a:t>
            </a:r>
            <a:r>
              <a:rPr lang="zh-TW" altLang="en-US" sz="6000" dirty="0" smtClean="0">
                <a:latin typeface="標楷體" pitchFamily="65" charset="-120"/>
                <a:ea typeface="標楷體" pitchFamily="65" charset="-120"/>
              </a:rPr>
              <a:t>邁向作家之路 </a:t>
            </a:r>
            <a:r>
              <a:rPr lang="en-US" altLang="zh-TW" sz="6000" dirty="0" smtClean="0">
                <a:latin typeface="標楷體" pitchFamily="65" charset="-120"/>
                <a:ea typeface="標楷體" pitchFamily="65" charset="-120"/>
              </a:rPr>
              <a:t>--</a:t>
            </a:r>
            <a:br>
              <a:rPr lang="en-US" altLang="zh-TW" sz="6000" dirty="0" smtClean="0">
                <a:latin typeface="標楷體" pitchFamily="65" charset="-120"/>
                <a:ea typeface="標楷體" pitchFamily="65" charset="-120"/>
              </a:rPr>
            </a:br>
            <a:r>
              <a:rPr lang="en-US" altLang="zh-TW" sz="5800" dirty="0" smtClean="0">
                <a:latin typeface="標楷體" pitchFamily="65" charset="-120"/>
                <a:ea typeface="標楷體" pitchFamily="65" charset="-120"/>
              </a:rPr>
              <a:t/>
            </a:r>
            <a:br>
              <a:rPr lang="en-US" altLang="zh-TW" sz="5800" dirty="0" smtClean="0">
                <a:latin typeface="標楷體" pitchFamily="65" charset="-120"/>
                <a:ea typeface="標楷體" pitchFamily="65" charset="-120"/>
              </a:rPr>
            </a:br>
            <a:r>
              <a:rPr lang="zh-TW" altLang="en-US" sz="5800" dirty="0" smtClean="0">
                <a:latin typeface="標楷體" pitchFamily="65" charset="-120"/>
                <a:ea typeface="標楷體" pitchFamily="65" charset="-120"/>
              </a:rPr>
              <a:t>別人如何撰寫作者的話</a:t>
            </a:r>
            <a:endParaRPr lang="zh-TW" altLang="en-US" sz="6700" dirty="0">
              <a:effectLst>
                <a:outerShdw blurRad="38100" dist="38100" dir="2700000" algn="tl">
                  <a:srgbClr val="000000">
                    <a:alpha val="43137"/>
                  </a:srgbClr>
                </a:outerShdw>
              </a:effectLst>
              <a:latin typeface="標楷體" pitchFamily="65" charset="-120"/>
              <a:ea typeface="標楷體" pitchFamily="65" charset="-12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58204" cy="654032"/>
          </a:xfrm>
        </p:spPr>
        <p:txBody>
          <a:bodyPr/>
          <a:lstStyle/>
          <a:p>
            <a:r>
              <a:rPr lang="zh-TW" altLang="en-US" sz="3200" b="1" dirty="0" smtClean="0">
                <a:solidFill>
                  <a:srgbClr val="0070C0"/>
                </a:solidFill>
              </a:rPr>
              <a:t>四刀槍                                        </a:t>
            </a:r>
            <a:r>
              <a:rPr lang="en-US" altLang="zh-TW" sz="2200" dirty="0" smtClean="0">
                <a:solidFill>
                  <a:srgbClr val="00B0F0"/>
                </a:solidFill>
              </a:rPr>
              <a:t>609</a:t>
            </a:r>
            <a:r>
              <a:rPr lang="zh-TW" altLang="en-US" sz="2200" dirty="0" smtClean="0">
                <a:solidFill>
                  <a:srgbClr val="00B0F0"/>
                </a:solidFill>
              </a:rPr>
              <a:t>郭研伶</a:t>
            </a:r>
            <a:r>
              <a:rPr lang="en-US" altLang="zh-TW" sz="2200" dirty="0" smtClean="0">
                <a:solidFill>
                  <a:srgbClr val="00B0F0"/>
                </a:solidFill>
              </a:rPr>
              <a:t>(264)</a:t>
            </a:r>
            <a:endParaRPr lang="zh-TW" altLang="en-US" sz="2200" dirty="0" smtClean="0">
              <a:solidFill>
                <a:srgbClr val="00B0F0"/>
              </a:solidFill>
            </a:endParaRPr>
          </a:p>
        </p:txBody>
      </p:sp>
      <p:sp>
        <p:nvSpPr>
          <p:cNvPr id="3" name="內容版面配置區 2"/>
          <p:cNvSpPr>
            <a:spLocks noGrp="1"/>
          </p:cNvSpPr>
          <p:nvPr>
            <p:ph sz="quarter" idx="1"/>
          </p:nvPr>
        </p:nvSpPr>
        <p:spPr>
          <a:xfrm>
            <a:off x="457200" y="1214422"/>
            <a:ext cx="8186766" cy="5259530"/>
          </a:xfrm>
        </p:spPr>
        <p:txBody>
          <a:bodyPr/>
          <a:lstStyle/>
          <a:p>
            <a:pPr marL="0" indent="0">
              <a:buNone/>
            </a:pPr>
            <a:r>
              <a:rPr lang="zh-TW" altLang="en-US" dirty="0" smtClean="0"/>
              <a:t>       大家好</a:t>
            </a:r>
            <a:r>
              <a:rPr lang="en-US" dirty="0" smtClean="0"/>
              <a:t>!</a:t>
            </a:r>
            <a:r>
              <a:rPr lang="zh-TW" altLang="en-US" dirty="0" smtClean="0"/>
              <a:t>其實我是一個喜歡亂想的人，也常常會把自己想到的故事畫出來或寫出來，可是總是有頭無尾</a:t>
            </a:r>
            <a:r>
              <a:rPr lang="en-US" dirty="0" smtClean="0"/>
              <a:t>......</a:t>
            </a:r>
            <a:r>
              <a:rPr lang="zh-TW" altLang="en-US" dirty="0" smtClean="0">
                <a:solidFill>
                  <a:srgbClr val="FF0000"/>
                </a:solidFill>
              </a:rPr>
              <a:t>所以這是我第一次寫出一個有結局的小說，連我自己看了都好感動</a:t>
            </a:r>
            <a:r>
              <a:rPr lang="en-US" dirty="0" smtClean="0">
                <a:solidFill>
                  <a:srgbClr val="FF0000"/>
                </a:solidFill>
              </a:rPr>
              <a:t>!!!</a:t>
            </a:r>
            <a:r>
              <a:rPr lang="zh-TW" altLang="en-US" dirty="0" smtClean="0"/>
              <a:t>不過因為結局是在截稿的前幾天才有些胡亂的打出來的，所以有點馬馬虎虎，其實我是想把結局寫的更精彩些，對不起，不過還是希望你們能看的開心。</a:t>
            </a:r>
            <a:r>
              <a:rPr lang="zh-TW" altLang="en-US" dirty="0" smtClean="0">
                <a:solidFill>
                  <a:srgbClr val="FF0000"/>
                </a:solidFill>
              </a:rPr>
              <a:t>這篇故事能打出來，除了感謝那些能帶給我靈感的人以外，還要謝謝我家的電腦，</a:t>
            </a:r>
            <a:r>
              <a:rPr lang="zh-TW" altLang="en-US" dirty="0" smtClean="0"/>
              <a:t>感謝我家的電腦沒有在我打的時候突然掛點，因為我是那種喜歡到最侯才存檔的人，要是它突然掛點了，那麼我的故事一定會比現在更為馬虎，第一章接不上第二章</a:t>
            </a:r>
            <a:r>
              <a:rPr lang="en-US" dirty="0" smtClean="0"/>
              <a:t>......</a:t>
            </a:r>
            <a:r>
              <a:rPr lang="zh-TW" altLang="en-US" dirty="0" smtClean="0"/>
              <a:t>好了</a:t>
            </a:r>
            <a:r>
              <a:rPr lang="en-US" dirty="0" smtClean="0"/>
              <a:t>!</a:t>
            </a:r>
            <a:r>
              <a:rPr lang="zh-TW" altLang="en-US" dirty="0" smtClean="0"/>
              <a:t>祝你們能看的愉快</a:t>
            </a:r>
            <a:r>
              <a:rPr lang="en-US" dirty="0" smtClean="0"/>
              <a:t>!</a:t>
            </a:r>
            <a:endParaRPr lang="zh-TW" altLang="en-US" dirty="0" smtClean="0"/>
          </a:p>
          <a:p>
            <a:pPr>
              <a:buNone/>
            </a:pPr>
            <a:endParaRPr lang="zh-TW"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58204" cy="582594"/>
          </a:xfrm>
        </p:spPr>
        <p:txBody>
          <a:bodyPr/>
          <a:lstStyle/>
          <a:p>
            <a:r>
              <a:rPr lang="zh-TW" altLang="en-US" dirty="0" smtClean="0"/>
              <a:t>中國尋寶記                                      </a:t>
            </a:r>
            <a:r>
              <a:rPr lang="en-US" altLang="zh-TW" sz="2200" dirty="0" smtClean="0">
                <a:solidFill>
                  <a:srgbClr val="00B0F0"/>
                </a:solidFill>
              </a:rPr>
              <a:t>611</a:t>
            </a:r>
            <a:r>
              <a:rPr lang="zh-TW" altLang="en-US" sz="2200" dirty="0" smtClean="0">
                <a:solidFill>
                  <a:srgbClr val="00B0F0"/>
                </a:solidFill>
              </a:rPr>
              <a:t>羅友欣</a:t>
            </a:r>
            <a:r>
              <a:rPr lang="en-US" altLang="zh-TW" sz="2200" dirty="0" smtClean="0">
                <a:solidFill>
                  <a:srgbClr val="00B0F0"/>
                </a:solidFill>
              </a:rPr>
              <a:t>(145)</a:t>
            </a:r>
            <a:endParaRPr lang="zh-TW" altLang="en-US" sz="2200" dirty="0" smtClean="0">
              <a:solidFill>
                <a:srgbClr val="00B0F0"/>
              </a:solidFill>
            </a:endParaRPr>
          </a:p>
        </p:txBody>
      </p:sp>
      <p:sp>
        <p:nvSpPr>
          <p:cNvPr id="3" name="內容版面配置區 2"/>
          <p:cNvSpPr>
            <a:spLocks noGrp="1"/>
          </p:cNvSpPr>
          <p:nvPr>
            <p:ph sz="quarter" idx="1"/>
          </p:nvPr>
        </p:nvSpPr>
        <p:spPr>
          <a:xfrm>
            <a:off x="428596" y="1142984"/>
            <a:ext cx="8215370" cy="4873752"/>
          </a:xfrm>
        </p:spPr>
        <p:txBody>
          <a:bodyPr/>
          <a:lstStyle/>
          <a:p>
            <a:pPr marL="0" indent="0">
              <a:buNone/>
            </a:pPr>
            <a:r>
              <a:rPr lang="zh-TW" altLang="en-US" dirty="0" smtClean="0"/>
              <a:t>       我爸爸是個老師，有時出版社請他寫教科書。每天晚上，我都看見爸爸為了趕稿而熬夜。</a:t>
            </a:r>
            <a:r>
              <a:rPr lang="zh-TW" altLang="en-US" dirty="0" smtClean="0">
                <a:solidFill>
                  <a:srgbClr val="17A96E"/>
                </a:solidFill>
              </a:rPr>
              <a:t>一開始我的小說拖得太長，有點難收尾，在寫稿之餘總覺得自己像是坐在電腦趕稿的爸爸。</a:t>
            </a:r>
          </a:p>
          <a:p>
            <a:pPr marL="0" indent="0">
              <a:buNone/>
            </a:pPr>
            <a:r>
              <a:rPr lang="zh-TW" altLang="en-US" dirty="0" smtClean="0"/>
              <a:t>　　我在寫小說時，也想著自己的漫畫內容，想像自己創造的漫畫人物，在世界各遺跡中冒險犯難。我把他們寫進了小說中。希望這篇小說能受大家喜歡。</a:t>
            </a:r>
          </a:p>
          <a:p>
            <a:pPr>
              <a:buNone/>
            </a:pPr>
            <a:endParaRPr lang="zh-TW"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58204" cy="654032"/>
          </a:xfrm>
        </p:spPr>
        <p:txBody>
          <a:bodyPr/>
          <a:lstStyle/>
          <a:p>
            <a:r>
              <a:rPr lang="zh-TW" altLang="en-US" dirty="0" smtClean="0"/>
              <a:t>取 悅 ★ 大 魔 王                                 </a:t>
            </a:r>
            <a:r>
              <a:rPr lang="en-US" altLang="zh-TW" sz="2200" dirty="0" smtClean="0">
                <a:solidFill>
                  <a:srgbClr val="00B0F0"/>
                </a:solidFill>
              </a:rPr>
              <a:t>604</a:t>
            </a:r>
            <a:r>
              <a:rPr lang="zh-TW" altLang="en-US" sz="2200" dirty="0" smtClean="0">
                <a:solidFill>
                  <a:srgbClr val="00B0F0"/>
                </a:solidFill>
              </a:rPr>
              <a:t>方妤</a:t>
            </a:r>
            <a:r>
              <a:rPr lang="en-US" altLang="zh-TW" sz="2200" dirty="0" smtClean="0">
                <a:solidFill>
                  <a:srgbClr val="00B0F0"/>
                </a:solidFill>
              </a:rPr>
              <a:t>(431)</a:t>
            </a:r>
            <a:endParaRPr lang="zh-TW" altLang="en-US" sz="2200" dirty="0" smtClean="0">
              <a:solidFill>
                <a:srgbClr val="00B0F0"/>
              </a:solidFill>
            </a:endParaRPr>
          </a:p>
        </p:txBody>
      </p:sp>
      <p:sp>
        <p:nvSpPr>
          <p:cNvPr id="3" name="內容版面配置區 2"/>
          <p:cNvSpPr>
            <a:spLocks noGrp="1"/>
          </p:cNvSpPr>
          <p:nvPr>
            <p:ph sz="quarter" idx="1"/>
          </p:nvPr>
        </p:nvSpPr>
        <p:spPr>
          <a:xfrm>
            <a:off x="357158" y="1142984"/>
            <a:ext cx="8501122" cy="5143536"/>
          </a:xfrm>
        </p:spPr>
        <p:txBody>
          <a:bodyPr>
            <a:normAutofit fontScale="55000" lnSpcReduction="20000"/>
          </a:bodyPr>
          <a:lstStyle/>
          <a:p>
            <a:pPr>
              <a:buNone/>
            </a:pPr>
            <a:r>
              <a:rPr lang="zh-TW" altLang="en-US" dirty="0" smtClean="0"/>
              <a:t>        </a:t>
            </a:r>
            <a:r>
              <a:rPr lang="zh-TW" altLang="en-US" sz="3400" dirty="0" smtClean="0">
                <a:solidFill>
                  <a:srgbClr val="FF0000"/>
                </a:solidFill>
              </a:rPr>
              <a:t>這個故事是改編於一篇漫畫，當我第一眼看到這個故事時，它便深深的吸</a:t>
            </a:r>
          </a:p>
          <a:p>
            <a:pPr>
              <a:buNone/>
            </a:pPr>
            <a:r>
              <a:rPr lang="zh-TW" altLang="en-US" sz="3400" dirty="0" smtClean="0">
                <a:solidFill>
                  <a:srgbClr val="FF0000"/>
                </a:solidFill>
              </a:rPr>
              <a:t>引了我，讓我對老師派的作業創作充滿了熱情。</a:t>
            </a:r>
          </a:p>
          <a:p>
            <a:pPr>
              <a:buNone/>
            </a:pPr>
            <a:r>
              <a:rPr lang="en-US" sz="3400" dirty="0" smtClean="0"/>
              <a:t>     </a:t>
            </a:r>
            <a:r>
              <a:rPr lang="zh-TW" altLang="en-US" sz="3400" dirty="0" smtClean="0"/>
              <a:t>故事裡敘述一位高中女生</a:t>
            </a:r>
            <a:r>
              <a:rPr lang="en-US" sz="3400" dirty="0" smtClean="0"/>
              <a:t>-</a:t>
            </a:r>
            <a:r>
              <a:rPr lang="zh-TW" altLang="en-US" sz="3400" dirty="0" smtClean="0"/>
              <a:t>亞實遇到破壞地球的大魔王的趣事，在追求取悅</a:t>
            </a:r>
            <a:r>
              <a:rPr lang="en-US" sz="3400" dirty="0" smtClean="0"/>
              <a:t> </a:t>
            </a:r>
            <a:endParaRPr lang="zh-TW" altLang="en-US" sz="3400" dirty="0" smtClean="0"/>
          </a:p>
          <a:p>
            <a:pPr>
              <a:buNone/>
            </a:pPr>
            <a:r>
              <a:rPr lang="zh-TW" altLang="en-US" sz="3400" dirty="0" smtClean="0"/>
              <a:t>她的事物的過程中，有歡笑、有淚水，經歷一連串不同的考驗下，她們的友情</a:t>
            </a:r>
            <a:r>
              <a:rPr lang="en-US" sz="3400" dirty="0" smtClean="0"/>
              <a:t> </a:t>
            </a:r>
            <a:endParaRPr lang="zh-TW" altLang="en-US" sz="3400" dirty="0" smtClean="0"/>
          </a:p>
          <a:p>
            <a:pPr>
              <a:buNone/>
            </a:pPr>
            <a:r>
              <a:rPr lang="zh-TW" altLang="en-US" sz="3400" dirty="0" smtClean="0"/>
              <a:t>更加堅固，彼此堅信著對方的心也越趨堅定。最後發生的事件更考驗亞實的信</a:t>
            </a:r>
          </a:p>
          <a:p>
            <a:pPr>
              <a:buNone/>
            </a:pPr>
            <a:r>
              <a:rPr lang="en-US" sz="3400" dirty="0" smtClean="0"/>
              <a:t> </a:t>
            </a:r>
            <a:r>
              <a:rPr lang="zh-TW" altLang="en-US" sz="3400" dirty="0" smtClean="0"/>
              <a:t>任」之心，</a:t>
            </a:r>
            <a:r>
              <a:rPr lang="zh-TW" altLang="en-US" sz="3400" dirty="0" smtClean="0">
                <a:solidFill>
                  <a:srgbClr val="FF0000"/>
                </a:solidFill>
              </a:rPr>
              <a:t>而那個橋段是我最喜歡的，也是我覺得需要最多心力去創造的地方，</a:t>
            </a:r>
          </a:p>
          <a:p>
            <a:pPr>
              <a:buNone/>
            </a:pPr>
            <a:r>
              <a:rPr lang="en-US" sz="3400" dirty="0" smtClean="0">
                <a:solidFill>
                  <a:srgbClr val="FF0000"/>
                </a:solidFill>
              </a:rPr>
              <a:t> </a:t>
            </a:r>
            <a:r>
              <a:rPr lang="zh-TW" altLang="en-US" sz="3400" dirty="0" smtClean="0">
                <a:solidFill>
                  <a:srgbClr val="FF0000"/>
                </a:solidFill>
              </a:rPr>
              <a:t>那裡有許多不同的情緒交雜著，所以我對那邊的內容很深刻，更諷刺的是，其</a:t>
            </a:r>
          </a:p>
          <a:p>
            <a:pPr>
              <a:buNone/>
            </a:pPr>
            <a:r>
              <a:rPr lang="en-US" sz="3400" dirty="0" smtClean="0">
                <a:solidFill>
                  <a:srgbClr val="FF0000"/>
                </a:solidFill>
              </a:rPr>
              <a:t> </a:t>
            </a:r>
            <a:r>
              <a:rPr lang="zh-TW" altLang="en-US" sz="3400" dirty="0" smtClean="0">
                <a:solidFill>
                  <a:srgbClr val="FF0000"/>
                </a:solidFill>
              </a:rPr>
              <a:t>實我在第八章的部份重打了兩次，因為第一次上傳時電腦當機，剛打好的內容</a:t>
            </a:r>
          </a:p>
          <a:p>
            <a:pPr>
              <a:buNone/>
            </a:pPr>
            <a:r>
              <a:rPr lang="en-US" sz="3400" dirty="0" smtClean="0">
                <a:solidFill>
                  <a:srgbClr val="FF0000"/>
                </a:solidFill>
              </a:rPr>
              <a:t> </a:t>
            </a:r>
            <a:r>
              <a:rPr lang="zh-TW" altLang="en-US" sz="3400" dirty="0" smtClean="0">
                <a:solidFill>
                  <a:srgbClr val="FF0000"/>
                </a:solidFill>
              </a:rPr>
              <a:t>都被刪掉了，所以第八章是精華最多的地方喔！</a:t>
            </a:r>
          </a:p>
          <a:p>
            <a:pPr>
              <a:buNone/>
            </a:pPr>
            <a:r>
              <a:rPr lang="en-US" sz="3400" dirty="0" smtClean="0"/>
              <a:t>     </a:t>
            </a:r>
            <a:r>
              <a:rPr lang="zh-TW" altLang="en-US" sz="3400" dirty="0" smtClean="0">
                <a:solidFill>
                  <a:srgbClr val="FF0000"/>
                </a:solidFill>
              </a:rPr>
              <a:t>我在尋找靈感時遇到了許多瓶頸，</a:t>
            </a:r>
            <a:r>
              <a:rPr lang="zh-TW" altLang="en-US" sz="3400" dirty="0" smtClean="0"/>
              <a:t>有時會因為不知道故事如何創作下去，</a:t>
            </a:r>
          </a:p>
          <a:p>
            <a:pPr>
              <a:buNone/>
            </a:pPr>
            <a:r>
              <a:rPr lang="zh-TW" altLang="en-US" sz="3400" dirty="0" smtClean="0"/>
              <a:t>最後是靠著家人的觸發，才能使故事順利的完成。</a:t>
            </a:r>
            <a:r>
              <a:rPr lang="zh-TW" altLang="en-US" sz="3400" dirty="0" smtClean="0">
                <a:solidFill>
                  <a:srgbClr val="FF0000"/>
                </a:solidFill>
              </a:rPr>
              <a:t>在此我要特別感謝在創作中</a:t>
            </a:r>
          </a:p>
          <a:p>
            <a:pPr>
              <a:buNone/>
            </a:pPr>
            <a:r>
              <a:rPr lang="zh-TW" altLang="en-US" sz="3400" dirty="0" smtClean="0">
                <a:solidFill>
                  <a:srgbClr val="FF0000"/>
                </a:solidFill>
              </a:rPr>
              <a:t>鼓勵我的家人，還有幫我畫插圖的姐姐，因為你們的支持，讓我才有機會把這</a:t>
            </a:r>
          </a:p>
          <a:p>
            <a:pPr>
              <a:buNone/>
            </a:pPr>
            <a:r>
              <a:rPr lang="zh-TW" altLang="en-US" sz="3400" dirty="0" smtClean="0">
                <a:solidFill>
                  <a:srgbClr val="FF0000"/>
                </a:solidFill>
              </a:rPr>
              <a:t>部作品完成，</a:t>
            </a:r>
            <a:r>
              <a:rPr lang="zh-TW" altLang="en-US" sz="3400" dirty="0" smtClean="0"/>
              <a:t>也謝謝觀賞這部作品的你們，希望在閱讀的途中，可以抱持著輕</a:t>
            </a:r>
          </a:p>
          <a:p>
            <a:pPr>
              <a:buNone/>
            </a:pPr>
            <a:r>
              <a:rPr lang="zh-TW" altLang="en-US" sz="3400" dirty="0" smtClean="0"/>
              <a:t>鬆的心情，好好的享受這個奇幻的故事。</a:t>
            </a:r>
            <a:endParaRPr lang="zh-TW" altLang="en-US" sz="3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785786" y="357166"/>
            <a:ext cx="7467600" cy="939784"/>
          </a:xfrm>
        </p:spPr>
        <p:txBody>
          <a:bodyPr>
            <a:normAutofit/>
          </a:bodyPr>
          <a:lstStyle/>
          <a:p>
            <a:pPr algn="ctr"/>
            <a:r>
              <a:rPr lang="zh-TW" altLang="en-US" sz="4800" b="1" dirty="0" smtClean="0">
                <a:latin typeface="標楷體" pitchFamily="65" charset="-120"/>
                <a:ea typeface="標楷體" pitchFamily="65" charset="-120"/>
              </a:rPr>
              <a:t>可以寫些甚麼？</a:t>
            </a:r>
            <a:endParaRPr lang="zh-TW" altLang="en-US" sz="4800" b="1" dirty="0">
              <a:latin typeface="標楷體" pitchFamily="65" charset="-120"/>
              <a:ea typeface="標楷體" pitchFamily="65" charset="-120"/>
            </a:endParaRPr>
          </a:p>
        </p:txBody>
      </p:sp>
      <p:sp>
        <p:nvSpPr>
          <p:cNvPr id="3" name="內容版面配置區 2"/>
          <p:cNvSpPr>
            <a:spLocks noGrp="1"/>
          </p:cNvSpPr>
          <p:nvPr>
            <p:ph sz="quarter" idx="1"/>
          </p:nvPr>
        </p:nvSpPr>
        <p:spPr>
          <a:xfrm>
            <a:off x="500034" y="1571612"/>
            <a:ext cx="8215370" cy="4873752"/>
          </a:xfrm>
        </p:spPr>
        <p:txBody>
          <a:bodyPr>
            <a:normAutofit/>
          </a:bodyPr>
          <a:lstStyle/>
          <a:p>
            <a:pPr marL="514350" indent="-514350">
              <a:buFont typeface="+mj-lt"/>
              <a:buAutoNum type="arabicPeriod"/>
            </a:pPr>
            <a:r>
              <a:rPr lang="zh-TW" altLang="en-US" sz="3600" dirty="0" smtClean="0">
                <a:solidFill>
                  <a:srgbClr val="0070C0"/>
                </a:solidFill>
                <a:latin typeface="標楷體" pitchFamily="65" charset="-120"/>
                <a:ea typeface="標楷體" pitchFamily="65" charset="-120"/>
              </a:rPr>
              <a:t>故事靈感怎麼來的</a:t>
            </a:r>
            <a:endParaRPr lang="en-US" altLang="zh-TW" sz="3600" dirty="0" smtClean="0">
              <a:solidFill>
                <a:srgbClr val="0070C0"/>
              </a:solidFill>
              <a:latin typeface="標楷體" pitchFamily="65" charset="-120"/>
              <a:ea typeface="標楷體" pitchFamily="65" charset="-120"/>
            </a:endParaRPr>
          </a:p>
          <a:p>
            <a:pPr marL="514350" indent="-514350">
              <a:buFont typeface="+mj-lt"/>
              <a:buAutoNum type="arabicPeriod"/>
            </a:pPr>
            <a:r>
              <a:rPr lang="zh-TW" altLang="en-US" sz="3600" dirty="0" smtClean="0">
                <a:solidFill>
                  <a:srgbClr val="0070C0"/>
                </a:solidFill>
                <a:latin typeface="標楷體" pitchFamily="65" charset="-120"/>
                <a:ea typeface="標楷體" pitchFamily="65" charset="-120"/>
              </a:rPr>
              <a:t>我對於寫這個故事的感覺是甚麼？過程中，甚麼事情讓你印象深刻？</a:t>
            </a:r>
            <a:endParaRPr lang="en-US" altLang="zh-TW" sz="3600" dirty="0" smtClean="0">
              <a:solidFill>
                <a:srgbClr val="0070C0"/>
              </a:solidFill>
              <a:latin typeface="標楷體" pitchFamily="65" charset="-120"/>
              <a:ea typeface="標楷體" pitchFamily="65" charset="-120"/>
            </a:endParaRPr>
          </a:p>
          <a:p>
            <a:pPr marL="457200" indent="-457200">
              <a:buAutoNum type="arabicPeriod"/>
            </a:pPr>
            <a:r>
              <a:rPr lang="zh-TW" altLang="en-US" sz="3600" dirty="0" smtClean="0">
                <a:solidFill>
                  <a:srgbClr val="0070C0"/>
                </a:solidFill>
                <a:latin typeface="標楷體" pitchFamily="65" charset="-120"/>
                <a:ea typeface="標楷體" pitchFamily="65" charset="-120"/>
              </a:rPr>
              <a:t>你的故事中，哪個部份是可以推薦給讀者的？</a:t>
            </a:r>
            <a:endParaRPr lang="en-US" altLang="zh-TW" sz="3600" dirty="0" smtClean="0">
              <a:solidFill>
                <a:srgbClr val="0070C0"/>
              </a:solidFill>
              <a:latin typeface="標楷體" pitchFamily="65" charset="-120"/>
              <a:ea typeface="標楷體" pitchFamily="65" charset="-120"/>
            </a:endParaRPr>
          </a:p>
          <a:p>
            <a:pPr marL="457200" indent="-457200">
              <a:buAutoNum type="arabicPeriod"/>
            </a:pPr>
            <a:r>
              <a:rPr lang="zh-TW" altLang="en-US" sz="3600" dirty="0" smtClean="0">
                <a:solidFill>
                  <a:srgbClr val="0070C0"/>
                </a:solidFill>
                <a:latin typeface="標楷體" pitchFamily="65" charset="-120"/>
                <a:ea typeface="標楷體" pitchFamily="65" charset="-120"/>
              </a:rPr>
              <a:t>你的收穫是甚麼？過程中，對你自己有甚麼啟發？</a:t>
            </a:r>
            <a:endParaRPr lang="en-US" altLang="zh-TW" sz="3600" dirty="0" smtClean="0">
              <a:solidFill>
                <a:srgbClr val="0070C0"/>
              </a:solidFill>
              <a:latin typeface="標楷體" pitchFamily="65" charset="-120"/>
              <a:ea typeface="標楷體" pitchFamily="65" charset="-12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a:xfrm>
            <a:off x="714348" y="428604"/>
            <a:ext cx="7772400" cy="714380"/>
          </a:xfrm>
          <a:prstGeom prst="rect">
            <a:avLst/>
          </a:prstGeom>
        </p:spPr>
        <p:txBody>
          <a:bodyPr vert="horz" anchor="b">
            <a:noAutofit/>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a:r>
              <a:rPr lang="zh-TW" altLang="en-US" sz="5000" dirty="0" smtClean="0">
                <a:solidFill>
                  <a:schemeClr val="accent3">
                    <a:lumMod val="60000"/>
                    <a:lumOff val="40000"/>
                  </a:schemeClr>
                </a:solidFill>
                <a:effectLst>
                  <a:outerShdw blurRad="38100" dist="38100" dir="2700000" algn="tl">
                    <a:srgbClr val="000000">
                      <a:alpha val="43137"/>
                    </a:srgbClr>
                  </a:outerShdw>
                </a:effectLst>
                <a:latin typeface="標楷體" pitchFamily="65" charset="-120"/>
                <a:ea typeface="標楷體" pitchFamily="65" charset="-120"/>
              </a:rPr>
              <a:t>接</a:t>
            </a:r>
            <a:r>
              <a:rPr lang="zh-TW" altLang="en-US" sz="5000" b="1" dirty="0" smtClean="0">
                <a:solidFill>
                  <a:schemeClr val="accent3">
                    <a:lumMod val="60000"/>
                    <a:lumOff val="40000"/>
                  </a:schemeClr>
                </a:solidFill>
                <a:effectLst>
                  <a:outerShdw blurRad="38100" dist="38100" dir="2700000" algn="tl">
                    <a:srgbClr val="000000">
                      <a:alpha val="43137"/>
                    </a:srgbClr>
                  </a:outerShdw>
                </a:effectLst>
                <a:latin typeface="標楷體" pitchFamily="65" charset="-120"/>
                <a:ea typeface="標楷體" pitchFamily="65" charset="-120"/>
              </a:rPr>
              <a:t>下來的要做的事</a:t>
            </a:r>
            <a:endParaRPr lang="zh-TW" altLang="en-US" sz="5000" b="1" dirty="0">
              <a:solidFill>
                <a:schemeClr val="accent3">
                  <a:lumMod val="60000"/>
                  <a:lumOff val="40000"/>
                </a:schemeClr>
              </a:solidFill>
              <a:effectLst>
                <a:outerShdw blurRad="38100" dist="38100" dir="2700000" algn="tl">
                  <a:srgbClr val="000000">
                    <a:alpha val="43137"/>
                  </a:srgbClr>
                </a:outerShdw>
              </a:effectLst>
              <a:latin typeface="標楷體" pitchFamily="65" charset="-120"/>
              <a:ea typeface="標楷體" pitchFamily="65" charset="-120"/>
            </a:endParaRPr>
          </a:p>
        </p:txBody>
      </p:sp>
      <p:sp>
        <p:nvSpPr>
          <p:cNvPr id="7" name="副標題 2"/>
          <p:cNvSpPr txBox="1">
            <a:spLocks/>
          </p:cNvSpPr>
          <p:nvPr/>
        </p:nvSpPr>
        <p:spPr>
          <a:xfrm>
            <a:off x="642910" y="1844824"/>
            <a:ext cx="8249570" cy="4441696"/>
          </a:xfrm>
          <a:prstGeom prst="rect">
            <a:avLst/>
          </a:prstGeom>
        </p:spPr>
        <p:txBody>
          <a:bodyPr vert="horz">
            <a:normAutofit fontScale="85000" lnSpcReduction="20000"/>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marL="0" indent="0">
              <a:buNone/>
            </a:pPr>
            <a:r>
              <a:rPr lang="zh-TW" altLang="en-US" sz="4000" b="1" dirty="0">
                <a:solidFill>
                  <a:srgbClr val="0070C0"/>
                </a:solidFill>
                <a:effectLst>
                  <a:outerShdw blurRad="38100" dist="38100" dir="2700000" algn="tl">
                    <a:srgbClr val="000000">
                      <a:alpha val="43137"/>
                    </a:srgbClr>
                  </a:outerShdw>
                </a:effectLst>
                <a:latin typeface="標楷體" pitchFamily="65" charset="-120"/>
                <a:ea typeface="標楷體" pitchFamily="65" charset="-120"/>
              </a:rPr>
              <a:t>第一</a:t>
            </a:r>
            <a:r>
              <a:rPr lang="zh-TW" altLang="en-US" sz="4000" b="1" dirty="0" smtClean="0">
                <a:solidFill>
                  <a:srgbClr val="0070C0"/>
                </a:solidFill>
                <a:effectLst>
                  <a:outerShdw blurRad="38100" dist="38100" dir="2700000" algn="tl">
                    <a:srgbClr val="000000">
                      <a:alpha val="43137"/>
                    </a:srgbClr>
                  </a:outerShdw>
                </a:effectLst>
                <a:latin typeface="標楷體" pitchFamily="65" charset="-120"/>
                <a:ea typeface="標楷體" pitchFamily="65" charset="-120"/>
              </a:rPr>
              <a:t>部分：</a:t>
            </a:r>
            <a:r>
              <a:rPr lang="zh-TW" altLang="en-US" sz="4000" b="1" dirty="0" smtClean="0">
                <a:solidFill>
                  <a:srgbClr val="0070C0"/>
                </a:solidFill>
                <a:effectLst>
                  <a:outerShdw blurRad="38100" dist="38100" dir="2700000" algn="tl">
                    <a:srgbClr val="000000">
                      <a:alpha val="43137"/>
                    </a:srgbClr>
                  </a:outerShdw>
                </a:effectLst>
                <a:latin typeface="標楷體" pitchFamily="65" charset="-120"/>
                <a:ea typeface="標楷體" pitchFamily="65" charset="-120"/>
              </a:rPr>
              <a:t>電子</a:t>
            </a:r>
            <a:r>
              <a:rPr lang="zh-TW" altLang="en-US" sz="4000" b="1" dirty="0" smtClean="0">
                <a:solidFill>
                  <a:srgbClr val="0070C0"/>
                </a:solidFill>
                <a:effectLst>
                  <a:outerShdw blurRad="38100" dist="38100" dir="2700000" algn="tl">
                    <a:srgbClr val="000000">
                      <a:alpha val="43137"/>
                    </a:srgbClr>
                  </a:outerShdw>
                </a:effectLst>
                <a:latin typeface="標楷體" pitchFamily="65" charset="-120"/>
                <a:ea typeface="標楷體" pitchFamily="65" charset="-120"/>
              </a:rPr>
              <a:t>書課程</a:t>
            </a:r>
            <a:endParaRPr lang="en-US" altLang="zh-TW" sz="4000" b="1" dirty="0" smtClean="0">
              <a:solidFill>
                <a:srgbClr val="0070C0"/>
              </a:solidFill>
              <a:effectLst>
                <a:outerShdw blurRad="38100" dist="38100" dir="2700000" algn="tl">
                  <a:srgbClr val="000000">
                    <a:alpha val="43137"/>
                  </a:srgbClr>
                </a:outerShdw>
              </a:effectLst>
              <a:latin typeface="標楷體" pitchFamily="65" charset="-120"/>
              <a:ea typeface="標楷體" pitchFamily="65" charset="-120"/>
            </a:endParaRPr>
          </a:p>
          <a:p>
            <a:pPr marL="0" indent="0">
              <a:buNone/>
            </a:pPr>
            <a:r>
              <a:rPr lang="zh-TW" altLang="en-US" sz="4000" dirty="0" smtClean="0">
                <a:solidFill>
                  <a:srgbClr val="0070C0"/>
                </a:solidFill>
                <a:latin typeface="標楷體" pitchFamily="65" charset="-120"/>
                <a:ea typeface="標楷體" pitchFamily="65" charset="-120"/>
              </a:rPr>
              <a:t>  </a:t>
            </a:r>
            <a:r>
              <a:rPr lang="en-US" altLang="zh-TW" sz="4000" smtClean="0">
                <a:solidFill>
                  <a:srgbClr val="0070C0"/>
                </a:solidFill>
                <a:latin typeface="標楷體" pitchFamily="65" charset="-120"/>
                <a:ea typeface="標楷體" pitchFamily="65" charset="-120"/>
              </a:rPr>
              <a:t>1.</a:t>
            </a:r>
            <a:r>
              <a:rPr lang="zh-TW" altLang="en-US" sz="4000" smtClean="0">
                <a:solidFill>
                  <a:srgbClr val="0070C0"/>
                </a:solidFill>
                <a:latin typeface="標楷體" pitchFamily="65" charset="-120"/>
                <a:ea typeface="標楷體" pitchFamily="65" charset="-120"/>
              </a:rPr>
              <a:t>作者</a:t>
            </a:r>
            <a:r>
              <a:rPr lang="zh-TW" altLang="en-US" sz="4000" dirty="0" smtClean="0">
                <a:solidFill>
                  <a:srgbClr val="0070C0"/>
                </a:solidFill>
                <a:latin typeface="標楷體" pitchFamily="65" charset="-120"/>
                <a:ea typeface="標楷體" pitchFamily="65" charset="-120"/>
              </a:rPr>
              <a:t>的話         </a:t>
            </a:r>
            <a:r>
              <a:rPr lang="en-US" altLang="zh-TW" sz="4000" dirty="0" smtClean="0">
                <a:solidFill>
                  <a:srgbClr val="0070C0"/>
                </a:solidFill>
                <a:latin typeface="標楷體" pitchFamily="65" charset="-120"/>
                <a:ea typeface="標楷體" pitchFamily="65" charset="-120"/>
              </a:rPr>
              <a:t>(1)</a:t>
            </a:r>
          </a:p>
          <a:p>
            <a:pPr marL="0" indent="0">
              <a:buNone/>
            </a:pPr>
            <a:r>
              <a:rPr lang="zh-TW" altLang="en-US" sz="4000" dirty="0" smtClean="0">
                <a:solidFill>
                  <a:srgbClr val="0070C0"/>
                </a:solidFill>
                <a:latin typeface="標楷體" pitchFamily="65" charset="-120"/>
                <a:ea typeface="標楷體" pitchFamily="65" charset="-120"/>
              </a:rPr>
              <a:t>  </a:t>
            </a:r>
            <a:r>
              <a:rPr lang="en-US" altLang="zh-TW" sz="4000" dirty="0" smtClean="0">
                <a:solidFill>
                  <a:srgbClr val="0070C0"/>
                </a:solidFill>
                <a:latin typeface="標楷體" pitchFamily="65" charset="-120"/>
                <a:ea typeface="標楷體" pitchFamily="65" charset="-120"/>
              </a:rPr>
              <a:t>2.</a:t>
            </a:r>
            <a:r>
              <a:rPr lang="zh-TW" altLang="en-US" sz="4000" dirty="0" smtClean="0">
                <a:solidFill>
                  <a:srgbClr val="0070C0"/>
                </a:solidFill>
                <a:latin typeface="標楷體" pitchFamily="65" charset="-120"/>
                <a:ea typeface="標楷體" pitchFamily="65" charset="-120"/>
              </a:rPr>
              <a:t>製作</a:t>
            </a:r>
            <a:r>
              <a:rPr lang="zh-TW" altLang="en-US" sz="4000" dirty="0" smtClean="0">
                <a:solidFill>
                  <a:srgbClr val="0070C0"/>
                </a:solidFill>
                <a:latin typeface="標楷體" pitchFamily="65" charset="-120"/>
                <a:ea typeface="標楷體" pitchFamily="65" charset="-120"/>
              </a:rPr>
              <a:t>封面 </a:t>
            </a:r>
            <a:r>
              <a:rPr lang="en-US" altLang="zh-TW" sz="4000" dirty="0" smtClean="0">
                <a:solidFill>
                  <a:srgbClr val="0070C0"/>
                </a:solidFill>
                <a:latin typeface="標楷體" pitchFamily="65" charset="-120"/>
                <a:ea typeface="標楷體" pitchFamily="65" charset="-120"/>
              </a:rPr>
              <a:t>&amp; </a:t>
            </a:r>
            <a:r>
              <a:rPr lang="zh-TW" altLang="en-US" sz="4000" dirty="0" smtClean="0">
                <a:solidFill>
                  <a:srgbClr val="0070C0"/>
                </a:solidFill>
                <a:latin typeface="標楷體" pitchFamily="65" charset="-120"/>
                <a:ea typeface="標楷體" pitchFamily="65" charset="-120"/>
              </a:rPr>
              <a:t>插圖  </a:t>
            </a:r>
            <a:r>
              <a:rPr lang="en-US" altLang="zh-TW" sz="4000" dirty="0" smtClean="0">
                <a:solidFill>
                  <a:srgbClr val="0070C0"/>
                </a:solidFill>
                <a:latin typeface="標楷體" pitchFamily="65" charset="-120"/>
                <a:ea typeface="標楷體" pitchFamily="65" charset="-120"/>
              </a:rPr>
              <a:t>(1-2)</a:t>
            </a:r>
          </a:p>
          <a:p>
            <a:pPr marL="0" indent="0">
              <a:buNone/>
            </a:pPr>
            <a:r>
              <a:rPr lang="zh-TW" altLang="en-US" sz="4000" dirty="0" smtClean="0">
                <a:solidFill>
                  <a:srgbClr val="0070C0"/>
                </a:solidFill>
                <a:latin typeface="標楷體" pitchFamily="65" charset="-120"/>
                <a:ea typeface="標楷體" pitchFamily="65" charset="-120"/>
              </a:rPr>
              <a:t>  </a:t>
            </a:r>
            <a:r>
              <a:rPr lang="en-US" altLang="zh-TW" sz="4000" dirty="0" smtClean="0">
                <a:solidFill>
                  <a:srgbClr val="0070C0"/>
                </a:solidFill>
                <a:latin typeface="標楷體" pitchFamily="65" charset="-120"/>
                <a:ea typeface="標楷體" pitchFamily="65" charset="-120"/>
              </a:rPr>
              <a:t>3.</a:t>
            </a:r>
            <a:r>
              <a:rPr lang="zh-TW" altLang="en-US" sz="4000" dirty="0" smtClean="0">
                <a:solidFill>
                  <a:srgbClr val="0070C0"/>
                </a:solidFill>
                <a:latin typeface="標楷體" pitchFamily="65" charset="-120"/>
                <a:ea typeface="標楷體" pitchFamily="65" charset="-120"/>
              </a:rPr>
              <a:t>故事</a:t>
            </a:r>
            <a:r>
              <a:rPr lang="zh-TW" altLang="en-US" sz="4000" dirty="0" smtClean="0">
                <a:solidFill>
                  <a:srgbClr val="0070C0"/>
                </a:solidFill>
                <a:latin typeface="標楷體" pitchFamily="65" charset="-120"/>
                <a:ea typeface="標楷體" pitchFamily="65" charset="-120"/>
              </a:rPr>
              <a:t>的排版       </a:t>
            </a:r>
            <a:r>
              <a:rPr lang="en-US" altLang="zh-TW" sz="4000" dirty="0" smtClean="0">
                <a:solidFill>
                  <a:srgbClr val="0070C0"/>
                </a:solidFill>
                <a:latin typeface="標楷體" pitchFamily="65" charset="-120"/>
                <a:ea typeface="標楷體" pitchFamily="65" charset="-120"/>
              </a:rPr>
              <a:t>(1)</a:t>
            </a:r>
          </a:p>
          <a:p>
            <a:pPr marL="0" indent="0">
              <a:buNone/>
            </a:pPr>
            <a:r>
              <a:rPr lang="zh-TW" altLang="en-US" sz="4000" dirty="0" smtClean="0">
                <a:solidFill>
                  <a:srgbClr val="0070C0"/>
                </a:solidFill>
                <a:latin typeface="標楷體" pitchFamily="65" charset="-120"/>
                <a:ea typeface="標楷體" pitchFamily="65" charset="-120"/>
              </a:rPr>
              <a:t>  </a:t>
            </a:r>
            <a:r>
              <a:rPr lang="en-US" altLang="zh-TW" sz="4000" dirty="0" smtClean="0">
                <a:solidFill>
                  <a:srgbClr val="0070C0"/>
                </a:solidFill>
                <a:latin typeface="標楷體" pitchFamily="65" charset="-120"/>
                <a:ea typeface="標楷體" pitchFamily="65" charset="-120"/>
              </a:rPr>
              <a:t>4.</a:t>
            </a:r>
            <a:r>
              <a:rPr lang="zh-TW" altLang="en-US" sz="4000" dirty="0" smtClean="0">
                <a:solidFill>
                  <a:srgbClr val="0070C0"/>
                </a:solidFill>
                <a:latin typeface="標楷體" pitchFamily="65" charset="-120"/>
                <a:ea typeface="標楷體" pitchFamily="65" charset="-120"/>
              </a:rPr>
              <a:t>製作</a:t>
            </a:r>
            <a:r>
              <a:rPr lang="zh-TW" altLang="en-US" sz="4000" dirty="0" smtClean="0">
                <a:solidFill>
                  <a:srgbClr val="0070C0"/>
                </a:solidFill>
                <a:latin typeface="標楷體" pitchFamily="65" charset="-120"/>
                <a:ea typeface="標楷體" pitchFamily="65" charset="-120"/>
              </a:rPr>
              <a:t>電子書       </a:t>
            </a:r>
            <a:r>
              <a:rPr lang="en-US" altLang="zh-TW" sz="4000" dirty="0" smtClean="0">
                <a:solidFill>
                  <a:srgbClr val="0070C0"/>
                </a:solidFill>
                <a:latin typeface="標楷體" pitchFamily="65" charset="-120"/>
                <a:ea typeface="標楷體" pitchFamily="65" charset="-120"/>
              </a:rPr>
              <a:t>(1-2)</a:t>
            </a:r>
          </a:p>
          <a:p>
            <a:pPr marL="0" indent="0">
              <a:buNone/>
            </a:pPr>
            <a:endParaRPr lang="en-US" altLang="zh-TW" sz="4000" dirty="0" smtClean="0">
              <a:solidFill>
                <a:srgbClr val="0070C0"/>
              </a:solidFill>
              <a:latin typeface="標楷體" pitchFamily="65" charset="-120"/>
              <a:ea typeface="標楷體" pitchFamily="65" charset="-120"/>
            </a:endParaRPr>
          </a:p>
          <a:p>
            <a:pPr marL="0" indent="0">
              <a:buNone/>
            </a:pPr>
            <a:r>
              <a:rPr lang="zh-TW" altLang="en-US" sz="4000" b="1" dirty="0" smtClean="0">
                <a:solidFill>
                  <a:srgbClr val="0070C0"/>
                </a:solidFill>
                <a:effectLst>
                  <a:outerShdw blurRad="38100" dist="38100" dir="2700000" algn="tl">
                    <a:srgbClr val="000000">
                      <a:alpha val="43137"/>
                    </a:srgbClr>
                  </a:outerShdw>
                </a:effectLst>
                <a:latin typeface="標楷體" pitchFamily="65" charset="-120"/>
                <a:ea typeface="標楷體" pitchFamily="65" charset="-120"/>
              </a:rPr>
              <a:t>第二部分：</a:t>
            </a:r>
            <a:r>
              <a:rPr lang="en-US" altLang="zh-TW" sz="4000" b="1" dirty="0" smtClean="0">
                <a:solidFill>
                  <a:srgbClr val="0070C0"/>
                </a:solidFill>
                <a:effectLst>
                  <a:outerShdw blurRad="38100" dist="38100" dir="2700000" algn="tl">
                    <a:srgbClr val="000000">
                      <a:alpha val="43137"/>
                    </a:srgbClr>
                  </a:outerShdw>
                </a:effectLst>
                <a:latin typeface="標楷體" pitchFamily="65" charset="-120"/>
                <a:ea typeface="標楷體" pitchFamily="65" charset="-120"/>
              </a:rPr>
              <a:t>Scratch </a:t>
            </a:r>
            <a:r>
              <a:rPr lang="zh-TW" altLang="en-US" sz="4000" b="1" dirty="0" smtClean="0">
                <a:solidFill>
                  <a:srgbClr val="0070C0"/>
                </a:solidFill>
                <a:effectLst>
                  <a:outerShdw blurRad="38100" dist="38100" dir="2700000" algn="tl">
                    <a:srgbClr val="000000">
                      <a:alpha val="43137"/>
                    </a:srgbClr>
                  </a:outerShdw>
                </a:effectLst>
                <a:latin typeface="標楷體" pitchFamily="65" charset="-120"/>
                <a:ea typeface="標楷體" pitchFamily="65" charset="-120"/>
              </a:rPr>
              <a:t>課程    </a:t>
            </a:r>
            <a:r>
              <a:rPr lang="en-US" altLang="zh-TW" sz="4000" b="1" dirty="0" smtClean="0">
                <a:solidFill>
                  <a:srgbClr val="0070C0"/>
                </a:solidFill>
                <a:effectLst>
                  <a:outerShdw blurRad="38100" dist="38100" dir="2700000" algn="tl">
                    <a:srgbClr val="000000">
                      <a:alpha val="43137"/>
                    </a:srgbClr>
                  </a:outerShdw>
                </a:effectLst>
                <a:latin typeface="標楷體" pitchFamily="65" charset="-120"/>
                <a:ea typeface="標楷體" pitchFamily="65" charset="-120"/>
              </a:rPr>
              <a:t>(7)</a:t>
            </a:r>
            <a:endParaRPr lang="en-US" altLang="zh-TW" sz="4000" b="1" dirty="0" smtClean="0">
              <a:solidFill>
                <a:srgbClr val="0070C0"/>
              </a:solidFill>
              <a:effectLst>
                <a:outerShdw blurRad="38100" dist="38100" dir="2700000" algn="tl">
                  <a:srgbClr val="000000">
                    <a:alpha val="43137"/>
                  </a:srgbClr>
                </a:outerShdw>
              </a:effectLst>
              <a:latin typeface="標楷體" pitchFamily="65" charset="-120"/>
              <a:ea typeface="標楷體" pitchFamily="65" charset="-120"/>
            </a:endParaRPr>
          </a:p>
          <a:p>
            <a:pPr marL="0" indent="0">
              <a:buNone/>
            </a:pPr>
            <a:endParaRPr lang="en-US" altLang="zh-TW" sz="4000" dirty="0" smtClean="0">
              <a:solidFill>
                <a:srgbClr val="0070C0"/>
              </a:solidFill>
              <a:latin typeface="標楷體" pitchFamily="65" charset="-120"/>
              <a:ea typeface="標楷體" pitchFamily="65" charset="-120"/>
            </a:endParaRPr>
          </a:p>
          <a:p>
            <a:pPr marL="0" indent="0">
              <a:buNone/>
            </a:pPr>
            <a:r>
              <a:rPr lang="zh-TW" altLang="en-US" sz="4000" dirty="0" smtClean="0">
                <a:latin typeface="標楷體" pitchFamily="65" charset="-120"/>
                <a:ea typeface="標楷體" pitchFamily="65" charset="-120"/>
              </a:rPr>
              <a:t>  </a:t>
            </a:r>
            <a:endParaRPr lang="en-US" altLang="zh-TW" sz="4000" dirty="0" smtClean="0">
              <a:latin typeface="標楷體" pitchFamily="65" charset="-120"/>
              <a:ea typeface="標楷體" pitchFamily="65" charset="-120"/>
            </a:endParaRPr>
          </a:p>
          <a:p>
            <a:pPr marL="0" indent="0">
              <a:buNone/>
            </a:pPr>
            <a:endParaRPr lang="zh-TW" altLang="en-US" sz="3600" dirty="0">
              <a:latin typeface="標楷體" pitchFamily="65" charset="-120"/>
              <a:ea typeface="標楷體" pitchFamily="65" charset="-120"/>
            </a:endParaRPr>
          </a:p>
        </p:txBody>
      </p:sp>
    </p:spTree>
    <p:extLst>
      <p:ext uri="{BB962C8B-B14F-4D97-AF65-F5344CB8AC3E}">
        <p14:creationId xmlns:p14="http://schemas.microsoft.com/office/powerpoint/2010/main" val="19145073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500034" y="3000372"/>
            <a:ext cx="7572428" cy="1143000"/>
          </a:xfrm>
        </p:spPr>
        <p:txBody>
          <a:bodyPr>
            <a:normAutofit fontScale="90000"/>
          </a:bodyPr>
          <a:lstStyle/>
          <a:p>
            <a:r>
              <a:rPr lang="zh-TW" altLang="en-US" sz="6000" b="1" dirty="0" smtClean="0">
                <a:solidFill>
                  <a:srgbClr val="0070C0"/>
                </a:solidFill>
                <a:latin typeface="標楷體" pitchFamily="65" charset="-120"/>
                <a:ea typeface="標楷體" pitchFamily="65" charset="-120"/>
              </a:rPr>
              <a:t>看看其他人的</a:t>
            </a:r>
            <a:r>
              <a:rPr lang="en-US" altLang="zh-TW" sz="6000" b="1" dirty="0" smtClean="0">
                <a:solidFill>
                  <a:srgbClr val="0070C0"/>
                </a:solidFill>
                <a:latin typeface="標楷體" pitchFamily="65" charset="-120"/>
                <a:ea typeface="標楷體" pitchFamily="65" charset="-120"/>
              </a:rPr>
              <a:t/>
            </a:r>
            <a:br>
              <a:rPr lang="en-US" altLang="zh-TW" sz="6000" b="1" dirty="0" smtClean="0">
                <a:solidFill>
                  <a:srgbClr val="0070C0"/>
                </a:solidFill>
                <a:latin typeface="標楷體" pitchFamily="65" charset="-120"/>
                <a:ea typeface="標楷體" pitchFamily="65" charset="-120"/>
              </a:rPr>
            </a:br>
            <a:r>
              <a:rPr lang="zh-TW" altLang="en-US" sz="6000" b="1" dirty="0" smtClean="0">
                <a:solidFill>
                  <a:srgbClr val="0070C0"/>
                </a:solidFill>
                <a:latin typeface="標楷體" pitchFamily="65" charset="-120"/>
                <a:ea typeface="標楷體" pitchFamily="65" charset="-120"/>
              </a:rPr>
              <a:t>「作者的話」寫些甚麼？</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500034" y="214290"/>
            <a:ext cx="8358246" cy="857256"/>
          </a:xfrm>
        </p:spPr>
        <p:txBody>
          <a:bodyPr>
            <a:normAutofit/>
          </a:bodyPr>
          <a:lstStyle/>
          <a:p>
            <a:r>
              <a:rPr lang="zh-TW" altLang="en-US" sz="4400" b="1" dirty="0" smtClean="0">
                <a:solidFill>
                  <a:srgbClr val="0070C0"/>
                </a:solidFill>
              </a:rPr>
              <a:t>外星人姊妹</a:t>
            </a:r>
            <a:r>
              <a:rPr lang="zh-TW" altLang="en-US" dirty="0" smtClean="0"/>
              <a:t>                             </a:t>
            </a:r>
            <a:r>
              <a:rPr lang="en-US" altLang="zh-TW" sz="2400" dirty="0" smtClean="0">
                <a:solidFill>
                  <a:srgbClr val="00B0F0"/>
                </a:solidFill>
              </a:rPr>
              <a:t>612 </a:t>
            </a:r>
            <a:r>
              <a:rPr lang="zh-TW" altLang="en-US" sz="2400" dirty="0" smtClean="0">
                <a:solidFill>
                  <a:srgbClr val="00B0F0"/>
                </a:solidFill>
              </a:rPr>
              <a:t>黃瀞儀 </a:t>
            </a:r>
            <a:r>
              <a:rPr lang="en-US" altLang="zh-TW" sz="2400" dirty="0" smtClean="0">
                <a:solidFill>
                  <a:srgbClr val="00B0F0"/>
                </a:solidFill>
              </a:rPr>
              <a:t>(524)</a:t>
            </a:r>
            <a:endParaRPr lang="zh-TW" altLang="en-US" sz="2400" dirty="0" smtClean="0">
              <a:solidFill>
                <a:srgbClr val="00B0F0"/>
              </a:solidFill>
            </a:endParaRPr>
          </a:p>
        </p:txBody>
      </p:sp>
      <p:sp>
        <p:nvSpPr>
          <p:cNvPr id="3" name="內容版面配置區 2"/>
          <p:cNvSpPr>
            <a:spLocks noGrp="1"/>
          </p:cNvSpPr>
          <p:nvPr>
            <p:ph sz="quarter" idx="1"/>
          </p:nvPr>
        </p:nvSpPr>
        <p:spPr>
          <a:xfrm>
            <a:off x="-71470" y="1142984"/>
            <a:ext cx="8929718" cy="6000792"/>
          </a:xfrm>
        </p:spPr>
        <p:txBody>
          <a:bodyPr>
            <a:normAutofit fontScale="70000" lnSpcReduction="20000"/>
          </a:bodyPr>
          <a:lstStyle/>
          <a:p>
            <a:pPr>
              <a:buNone/>
            </a:pPr>
            <a:r>
              <a:rPr lang="zh-TW" altLang="en-US" dirty="0" smtClean="0"/>
              <a:t>           </a:t>
            </a:r>
            <a:r>
              <a:rPr lang="zh-TW" altLang="en-US" sz="3100" dirty="0" smtClean="0">
                <a:solidFill>
                  <a:srgbClr val="C00000"/>
                </a:solidFill>
              </a:rPr>
              <a:t>製作這本書的過程既麻煩又艱辛，但是這是我的第一次挑戰，所以我希望可以從這一次製作達到最好，做到最完美，</a:t>
            </a:r>
            <a:r>
              <a:rPr lang="zh-TW" altLang="en-US" sz="3100" dirty="0" smtClean="0"/>
              <a:t>雖然有時在寫作方面有些抉擇，不過這是一個挑戰，必須想辦法去克服它，這就像在賽跑過程中要閃躲障礙物，才可到達目的地的意思一樣；我平常很少嘗試這方面的事情，我不太喜歡寫長篇文章，但我喜愛看長篇的書籍，沉浸在意境中，真的很陶醉。</a:t>
            </a:r>
          </a:p>
          <a:p>
            <a:pPr>
              <a:buNone/>
            </a:pPr>
            <a:r>
              <a:rPr lang="zh-TW" altLang="en-US" sz="3100" dirty="0" smtClean="0"/>
              <a:t>           目前大多數人，太過於依賴網路世界，我多少也有一些，但我會受到父母的控管，因此這次在寫這篇文章時真正體會到雖沒花太多時間在這上面，但是</a:t>
            </a:r>
            <a:r>
              <a:rPr lang="zh-TW" altLang="en-US" sz="3100" dirty="0" smtClean="0">
                <a:solidFill>
                  <a:srgbClr val="C00000"/>
                </a:solidFill>
              </a:rPr>
              <a:t>體會到要把文章寫好也是一門功夫，人家說「台上一分鐘，台下十年功」製作一本書也是，看似越簡單越輕鬆的東西通常都是最麻煩的，要注意一些簡單的小細節，就是我最難克服的地方，所以做事不要妄下斷言會比較好，</a:t>
            </a:r>
            <a:r>
              <a:rPr lang="zh-TW" altLang="en-US" sz="3100" dirty="0" smtClean="0"/>
              <a:t>同時我也覺得要成為作家是個非常專業的職業，我也希望大家多來閱讀我努力的心血吧</a:t>
            </a:r>
            <a:r>
              <a:rPr lang="en-US" sz="3100" dirty="0" smtClean="0"/>
              <a:t>!</a:t>
            </a:r>
            <a:endParaRPr lang="zh-TW" altLang="en-US" sz="3100" dirty="0" smtClean="0"/>
          </a:p>
          <a:p>
            <a:pPr>
              <a:buNone/>
            </a:pPr>
            <a:r>
              <a:rPr lang="zh-TW" altLang="en-US" sz="3100" dirty="0" smtClean="0"/>
              <a:t>           平常我不太喜歡說話，但是，跟朋友在一起總是分享彼此生活的點滴，傾聽對方的心聲，感覺話永遠都說不完。我平常喜歡看書，但是不擅長寫作，這是第一次嘗試的作品，</a:t>
            </a:r>
            <a:r>
              <a:rPr lang="zh-TW" altLang="en-US" sz="3100" dirty="0" smtClean="0">
                <a:solidFill>
                  <a:srgbClr val="C00000"/>
                </a:solidFill>
              </a:rPr>
              <a:t>經過這次我也覺得練習可以使自己更有信心的表達及思緒的聯想整理，</a:t>
            </a:r>
            <a:r>
              <a:rPr lang="zh-TW" altLang="en-US" sz="3100" dirty="0" smtClean="0"/>
              <a:t>發揮自己的想像空間，雖然我不擅長寫作，但是我還是會全力以赴，盡我所能的把它編製完成，希望能與欣賞者分享。</a:t>
            </a:r>
            <a:endParaRPr lang="zh-TW" altLang="en-US" sz="31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500034" y="214290"/>
            <a:ext cx="8143932" cy="1011222"/>
          </a:xfrm>
        </p:spPr>
        <p:txBody>
          <a:bodyPr>
            <a:normAutofit fontScale="90000"/>
          </a:bodyPr>
          <a:lstStyle/>
          <a:p>
            <a:r>
              <a:rPr lang="zh-TW" altLang="en-US" sz="4400" b="1" dirty="0" smtClean="0">
                <a:solidFill>
                  <a:srgbClr val="0070C0"/>
                </a:solidFill>
              </a:rPr>
              <a:t> 這個暑假</a:t>
            </a:r>
            <a:r>
              <a:rPr lang="en-US" altLang="zh-TW" sz="4800" b="1" dirty="0" smtClean="0">
                <a:solidFill>
                  <a:srgbClr val="0070C0"/>
                </a:solidFill>
              </a:rPr>
              <a:t>                </a:t>
            </a:r>
            <a:r>
              <a:rPr lang="zh-TW" altLang="en-US" sz="2700" dirty="0" smtClean="0">
                <a:solidFill>
                  <a:srgbClr val="00B0F0"/>
                </a:solidFill>
              </a:rPr>
              <a:t>作者：</a:t>
            </a:r>
            <a:r>
              <a:rPr lang="en-US" altLang="zh-TW" sz="2700" dirty="0" smtClean="0">
                <a:solidFill>
                  <a:srgbClr val="00B0F0"/>
                </a:solidFill>
              </a:rPr>
              <a:t>612</a:t>
            </a:r>
            <a:r>
              <a:rPr lang="zh-TW" altLang="en-US" sz="2700" dirty="0" smtClean="0">
                <a:solidFill>
                  <a:srgbClr val="00B0F0"/>
                </a:solidFill>
              </a:rPr>
              <a:t> 陳吟怡</a:t>
            </a:r>
            <a:r>
              <a:rPr lang="en-US" altLang="zh-TW" sz="2700" dirty="0" smtClean="0">
                <a:solidFill>
                  <a:srgbClr val="00B0F0"/>
                </a:solidFill>
              </a:rPr>
              <a:t>(360)</a:t>
            </a:r>
            <a:r>
              <a:rPr lang="en-US" altLang="zh-TW" dirty="0" smtClean="0"/>
              <a:t/>
            </a:r>
            <a:br>
              <a:rPr lang="en-US" altLang="zh-TW" dirty="0" smtClean="0"/>
            </a:br>
            <a:endParaRPr lang="zh-TW" altLang="en-US" sz="2400" dirty="0" smtClean="0"/>
          </a:p>
        </p:txBody>
      </p:sp>
      <p:sp>
        <p:nvSpPr>
          <p:cNvPr id="3" name="內容版面配置區 2"/>
          <p:cNvSpPr>
            <a:spLocks noGrp="1"/>
          </p:cNvSpPr>
          <p:nvPr>
            <p:ph sz="quarter" idx="1"/>
          </p:nvPr>
        </p:nvSpPr>
        <p:spPr>
          <a:xfrm>
            <a:off x="71438" y="1000084"/>
            <a:ext cx="8929718" cy="6215130"/>
          </a:xfrm>
        </p:spPr>
        <p:txBody>
          <a:bodyPr>
            <a:normAutofit/>
          </a:bodyPr>
          <a:lstStyle/>
          <a:p>
            <a:pPr>
              <a:buNone/>
            </a:pPr>
            <a:r>
              <a:rPr lang="zh-TW" altLang="en-US" dirty="0" smtClean="0"/>
              <a:t>           大家好</a:t>
            </a:r>
            <a:r>
              <a:rPr lang="en-US" dirty="0" smtClean="0"/>
              <a:t>!</a:t>
            </a:r>
            <a:r>
              <a:rPr lang="zh-TW" altLang="en-US" dirty="0" smtClean="0"/>
              <a:t>我是作者ㄚ條</a:t>
            </a:r>
          </a:p>
          <a:p>
            <a:pPr marL="273050" indent="-4763">
              <a:buNone/>
            </a:pPr>
            <a:r>
              <a:rPr lang="zh-TW" altLang="en-US" dirty="0" smtClean="0"/>
              <a:t> </a:t>
            </a:r>
            <a:r>
              <a:rPr lang="zh-TW" altLang="en-US" dirty="0" smtClean="0">
                <a:solidFill>
                  <a:srgbClr val="17A96E"/>
                </a:solidFill>
              </a:rPr>
              <a:t>我在編這本書的時候，</a:t>
            </a:r>
            <a:r>
              <a:rPr lang="zh-TW" altLang="en-US" dirty="0" smtClean="0"/>
              <a:t>我每天都會不斷的思考，因為我看過很多書，所以</a:t>
            </a:r>
            <a:r>
              <a:rPr lang="zh-TW" altLang="en-US" dirty="0" smtClean="0">
                <a:solidFill>
                  <a:srgbClr val="17A96E"/>
                </a:solidFill>
              </a:rPr>
              <a:t>腦袋裡有很多主題，最後我邊的這本書根本就不存在我所想的主題內，現在想起來我實在覺得好笑呀</a:t>
            </a:r>
            <a:r>
              <a:rPr lang="en-US" dirty="0" smtClean="0">
                <a:solidFill>
                  <a:srgbClr val="17A96E"/>
                </a:solidFill>
              </a:rPr>
              <a:t>!</a:t>
            </a:r>
            <a:r>
              <a:rPr lang="zh-TW" altLang="en-US" dirty="0" smtClean="0"/>
              <a:t>這本書呢</a:t>
            </a:r>
            <a:r>
              <a:rPr lang="en-US" dirty="0" smtClean="0"/>
              <a:t>!</a:t>
            </a:r>
            <a:r>
              <a:rPr lang="zh-TW" altLang="en-US" dirty="0" smtClean="0"/>
              <a:t>所有的內容都是我突然的靈感，因為本人的記性很差所以想到就記起來，</a:t>
            </a:r>
            <a:r>
              <a:rPr lang="zh-TW" altLang="en-US" dirty="0" smtClean="0">
                <a:solidFill>
                  <a:srgbClr val="17A96E"/>
                </a:solidFill>
              </a:rPr>
              <a:t>到現在我還是覺得這本書好像不是我要的，也有過要變更主題的想法，</a:t>
            </a:r>
            <a:r>
              <a:rPr lang="zh-TW" altLang="en-US" dirty="0" smtClean="0"/>
              <a:t>但來不及所以就打消了這個念頭了，故事中的小ㄆ是個很活潑的小孩，</a:t>
            </a:r>
            <a:r>
              <a:rPr lang="zh-TW" altLang="en-US" dirty="0" smtClean="0">
                <a:solidFill>
                  <a:srgbClr val="17A96E"/>
                </a:solidFill>
              </a:rPr>
              <a:t>他的個性就像是我的個性，只是我就是沒有他的大膽呀</a:t>
            </a:r>
            <a:r>
              <a:rPr lang="en-US" dirty="0" smtClean="0">
                <a:solidFill>
                  <a:srgbClr val="17A96E"/>
                </a:solidFill>
              </a:rPr>
              <a:t>!</a:t>
            </a:r>
            <a:r>
              <a:rPr lang="zh-TW" altLang="en-US" dirty="0" smtClean="0"/>
              <a:t>我在上課時，我總會很注意聽老師說的注意事項，深怕漏聽了，我的電子書也變的不完美，看了老師介紹的作品，我的靈感就像是湧泉一樣，不停的流，但水也會有乾枯的時候，這個時候我就會去搬救兵了，問很有創意的哥哥，要怎麼繼續呢</a:t>
            </a:r>
            <a:r>
              <a:rPr lang="en-US" dirty="0" smtClean="0"/>
              <a:t>?</a:t>
            </a:r>
            <a:r>
              <a:rPr lang="zh-TW" altLang="en-US" dirty="0" smtClean="0"/>
              <a:t>所以真的很感謝他的幫忙</a:t>
            </a:r>
            <a:r>
              <a:rPr lang="en-US" dirty="0" smtClean="0"/>
              <a:t>!!!</a:t>
            </a:r>
            <a:r>
              <a:rPr lang="zh-TW" altLang="en-US" dirty="0" smtClean="0"/>
              <a:t>最後希望讀過這本書的人，能好好省思最後那一段話，會有幫助的。</a:t>
            </a:r>
            <a:endParaRPr lang="zh-TW" altLang="en-US" sz="31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043890" cy="654032"/>
          </a:xfrm>
        </p:spPr>
        <p:txBody>
          <a:bodyPr>
            <a:normAutofit fontScale="90000"/>
          </a:bodyPr>
          <a:lstStyle/>
          <a:p>
            <a:r>
              <a:rPr lang="zh-TW" altLang="en-US" sz="4000" b="1" dirty="0" smtClean="0">
                <a:solidFill>
                  <a:srgbClr val="0070C0"/>
                </a:solidFill>
              </a:rPr>
              <a:t>戀の物語</a:t>
            </a:r>
            <a:r>
              <a:rPr lang="en-US" altLang="en-US" sz="4000" b="1" dirty="0" smtClean="0">
                <a:solidFill>
                  <a:srgbClr val="0070C0"/>
                </a:solidFill>
              </a:rPr>
              <a:t>(</a:t>
            </a:r>
            <a:r>
              <a:rPr lang="zh-TW" altLang="en-US" sz="4000" b="1" dirty="0" smtClean="0">
                <a:solidFill>
                  <a:srgbClr val="0070C0"/>
                </a:solidFill>
              </a:rPr>
              <a:t>上</a:t>
            </a:r>
            <a:r>
              <a:rPr lang="en-US" altLang="en-US" sz="4000" b="1" dirty="0" smtClean="0">
                <a:solidFill>
                  <a:srgbClr val="0070C0"/>
                </a:solidFill>
              </a:rPr>
              <a:t>)                       </a:t>
            </a:r>
            <a:r>
              <a:rPr lang="en-US" altLang="en-US" sz="2700" dirty="0" smtClean="0">
                <a:solidFill>
                  <a:srgbClr val="00B0F0"/>
                </a:solidFill>
              </a:rPr>
              <a:t>602</a:t>
            </a:r>
            <a:r>
              <a:rPr lang="zh-TW" altLang="en-US" sz="2700" dirty="0" smtClean="0">
                <a:solidFill>
                  <a:srgbClr val="00B0F0"/>
                </a:solidFill>
              </a:rPr>
              <a:t>陳昱如</a:t>
            </a:r>
            <a:r>
              <a:rPr lang="en-US" altLang="zh-TW" sz="2700" dirty="0" smtClean="0">
                <a:solidFill>
                  <a:srgbClr val="00B0F0"/>
                </a:solidFill>
              </a:rPr>
              <a:t>(281)</a:t>
            </a:r>
            <a:endParaRPr lang="zh-TW" altLang="en-US" sz="2700" dirty="0" smtClean="0">
              <a:solidFill>
                <a:srgbClr val="00B0F0"/>
              </a:solidFill>
            </a:endParaRPr>
          </a:p>
        </p:txBody>
      </p:sp>
      <p:sp>
        <p:nvSpPr>
          <p:cNvPr id="3" name="內容版面配置區 2"/>
          <p:cNvSpPr>
            <a:spLocks noGrp="1"/>
          </p:cNvSpPr>
          <p:nvPr>
            <p:ph sz="quarter" idx="1"/>
          </p:nvPr>
        </p:nvSpPr>
        <p:spPr>
          <a:xfrm>
            <a:off x="457200" y="1071546"/>
            <a:ext cx="8258204" cy="5402406"/>
          </a:xfrm>
        </p:spPr>
        <p:txBody>
          <a:bodyPr>
            <a:normAutofit/>
          </a:bodyPr>
          <a:lstStyle/>
          <a:p>
            <a:pPr>
              <a:buNone/>
            </a:pPr>
            <a:r>
              <a:rPr lang="zh-TW" altLang="en-US" b="1" dirty="0" smtClean="0"/>
              <a:t>       </a:t>
            </a:r>
            <a:r>
              <a:rPr lang="zh-TW" altLang="en-US" dirty="0" smtClean="0"/>
              <a:t>各位讀者，你們好，我的本名是陳昱如。</a:t>
            </a:r>
          </a:p>
          <a:p>
            <a:pPr marL="0" indent="0">
              <a:buNone/>
            </a:pPr>
            <a:r>
              <a:rPr lang="zh-TW" altLang="en-US" dirty="0" smtClean="0"/>
              <a:t>這本「戀の物語」總共分為（上）（中）（下）三冊，</a:t>
            </a:r>
            <a:r>
              <a:rPr lang="zh-TW" altLang="en-US" dirty="0" smtClean="0">
                <a:solidFill>
                  <a:srgbClr val="FF0000"/>
                </a:solidFill>
              </a:rPr>
              <a:t>是以我堂妹非常喜愛的一部影片做參考，編輯成的長篇小說。</a:t>
            </a:r>
          </a:p>
          <a:p>
            <a:pPr marL="0" indent="0">
              <a:buNone/>
            </a:pPr>
            <a:r>
              <a:rPr lang="zh-TW" altLang="en-US" dirty="0" smtClean="0"/>
              <a:t>       小說其實是以漫畫手法呈現，因此文中有較多的對話。其內容是以女主角父親與弟弟的空中意外當作背景，接著描述少女千島穗及</a:t>
            </a:r>
            <a:r>
              <a:rPr lang="en-US" dirty="0" smtClean="0"/>
              <a:t>"</a:t>
            </a:r>
            <a:r>
              <a:rPr lang="zh-TW" altLang="en-US" dirty="0" smtClean="0"/>
              <a:t>中學偶像</a:t>
            </a:r>
            <a:r>
              <a:rPr lang="en-US" dirty="0" smtClean="0"/>
              <a:t>"</a:t>
            </a:r>
            <a:r>
              <a:rPr lang="zh-TW" altLang="en-US" dirty="0" smtClean="0"/>
              <a:t>豪炎寺修也，偶然在火車上巧遇的情形。</a:t>
            </a:r>
            <a:r>
              <a:rPr lang="zh-TW" altLang="en-US" dirty="0" smtClean="0">
                <a:solidFill>
                  <a:srgbClr val="FF0000"/>
                </a:solidFill>
              </a:rPr>
              <a:t>故事中，雖然沒有驚險、刺激的情節，但弟妹們卻看的津津有味，這是促使我完成它的原因。</a:t>
            </a:r>
          </a:p>
          <a:p>
            <a:pPr marL="0" indent="0">
              <a:buNone/>
            </a:pPr>
            <a:r>
              <a:rPr lang="zh-TW" altLang="en-US" dirty="0" smtClean="0"/>
              <a:t>       千島的美貌讓豪炎寺一見鍾情，但兩人的戀情能夠開花結果嗎</a:t>
            </a:r>
            <a:r>
              <a:rPr lang="en-US" dirty="0" smtClean="0"/>
              <a:t>?</a:t>
            </a:r>
            <a:r>
              <a:rPr lang="zh-TW" altLang="en-US" dirty="0" smtClean="0"/>
              <a:t>財團大姊頭八神凌乃及北調久子、瀨戶櫻井等人，是否會使兩人關係破裂呢</a:t>
            </a:r>
            <a:r>
              <a:rPr lang="en-US" dirty="0" smtClean="0"/>
              <a:t>?</a:t>
            </a:r>
            <a:endParaRPr lang="zh-TW" altLang="en-US" dirty="0" smtClean="0"/>
          </a:p>
          <a:p>
            <a:pPr marL="0" indent="0">
              <a:buNone/>
            </a:pPr>
            <a:r>
              <a:rPr lang="zh-TW" altLang="en-US" dirty="0" smtClean="0"/>
              <a:t>       </a:t>
            </a:r>
            <a:r>
              <a:rPr lang="zh-TW" altLang="en-US" dirty="0" smtClean="0">
                <a:solidFill>
                  <a:srgbClr val="FF0000"/>
                </a:solidFill>
              </a:rPr>
              <a:t>小說雖文筆青澀，但請相信我，這絕對會是本值得閱讀的好書</a:t>
            </a:r>
            <a:r>
              <a:rPr lang="en-US" dirty="0" smtClean="0">
                <a:solidFill>
                  <a:srgbClr val="FF0000"/>
                </a:solidFill>
              </a:rPr>
              <a:t>!</a:t>
            </a:r>
            <a:endParaRPr lang="zh-TW" altLang="en-US" dirty="0" smtClean="0">
              <a:solidFill>
                <a:srgbClr val="FF0000"/>
              </a:solidFill>
            </a:endParaRPr>
          </a:p>
          <a:p>
            <a:pPr>
              <a:buNone/>
            </a:pPr>
            <a:endParaRPr lang="zh-TW"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58204" cy="654032"/>
          </a:xfrm>
        </p:spPr>
        <p:txBody>
          <a:bodyPr>
            <a:normAutofit/>
          </a:bodyPr>
          <a:lstStyle/>
          <a:p>
            <a:r>
              <a:rPr lang="zh-TW" altLang="en-US" sz="3600" b="1" dirty="0" smtClean="0">
                <a:solidFill>
                  <a:srgbClr val="0070C0"/>
                </a:solidFill>
              </a:rPr>
              <a:t>友情的人蔘                              </a:t>
            </a:r>
            <a:r>
              <a:rPr lang="en-US" altLang="zh-TW" sz="2400" dirty="0" smtClean="0">
                <a:solidFill>
                  <a:srgbClr val="00B0F0"/>
                </a:solidFill>
              </a:rPr>
              <a:t>603</a:t>
            </a:r>
            <a:r>
              <a:rPr lang="zh-TW" altLang="en-US" sz="2400" dirty="0" smtClean="0">
                <a:solidFill>
                  <a:srgbClr val="00B0F0"/>
                </a:solidFill>
              </a:rPr>
              <a:t>游薇</a:t>
            </a:r>
            <a:r>
              <a:rPr lang="en-US" altLang="zh-TW" sz="2400" dirty="0" smtClean="0">
                <a:solidFill>
                  <a:srgbClr val="00B0F0"/>
                </a:solidFill>
              </a:rPr>
              <a:t>(400)</a:t>
            </a:r>
            <a:endParaRPr lang="zh-TW" altLang="en-US" sz="2400" dirty="0" smtClean="0">
              <a:solidFill>
                <a:srgbClr val="00B0F0"/>
              </a:solidFill>
            </a:endParaRPr>
          </a:p>
        </p:txBody>
      </p:sp>
      <p:sp>
        <p:nvSpPr>
          <p:cNvPr id="3" name="內容版面配置區 2"/>
          <p:cNvSpPr>
            <a:spLocks noGrp="1"/>
          </p:cNvSpPr>
          <p:nvPr>
            <p:ph sz="quarter" idx="1"/>
          </p:nvPr>
        </p:nvSpPr>
        <p:spPr>
          <a:xfrm>
            <a:off x="457200" y="1071546"/>
            <a:ext cx="8258204" cy="5572164"/>
          </a:xfrm>
        </p:spPr>
        <p:txBody>
          <a:bodyPr>
            <a:normAutofit fontScale="92500"/>
          </a:bodyPr>
          <a:lstStyle/>
          <a:p>
            <a:pPr marL="0" indent="0">
              <a:buNone/>
            </a:pPr>
            <a:r>
              <a:rPr lang="zh-TW" altLang="en-US" dirty="0" smtClean="0"/>
              <a:t>        記得小學時每週都有一堂閱讀課，老師會選一本書讓全班閱讀並交換心得。在那個課外書籍相對貧瘠的年代，這是珍貴而快樂的時光，許多故事都深植腦海，封面歷歷在目。當我有了孩子，這些故事就成為孩子的床邊故事，「小紅和小綠」就是其中之一。</a:t>
            </a:r>
          </a:p>
          <a:p>
            <a:pPr marL="0" indent="0">
              <a:buNone/>
            </a:pPr>
            <a:r>
              <a:rPr lang="en-US" dirty="0" smtClean="0"/>
              <a:t>        </a:t>
            </a:r>
            <a:r>
              <a:rPr lang="zh-TW" altLang="en-US" dirty="0" smtClean="0"/>
              <a:t>一日，讀小六的女兒回家說班上每人都要編寫一個電子書，</a:t>
            </a:r>
            <a:r>
              <a:rPr lang="zh-TW" altLang="en-US" dirty="0" smtClean="0">
                <a:solidFill>
                  <a:srgbClr val="17A96E"/>
                </a:solidFill>
              </a:rPr>
              <a:t>她找我討論尋思個什麼樣的題材，我就想到了這個同樣是小六時讀過的故事。</a:t>
            </a:r>
            <a:r>
              <a:rPr lang="zh-TW" altLang="en-US" dirty="0" smtClean="0"/>
              <a:t>女兒並不記得我曾在燈下說過這個故事，但她很喜歡。這次我故意只提供梗概，其他由她自行發揮。</a:t>
            </a:r>
          </a:p>
          <a:p>
            <a:pPr marL="0" indent="0">
              <a:buNone/>
            </a:pPr>
            <a:r>
              <a:rPr lang="en-US" dirty="0" smtClean="0"/>
              <a:t>       </a:t>
            </a:r>
            <a:r>
              <a:rPr lang="zh-TW" altLang="en-US" dirty="0" smtClean="0"/>
              <a:t>隨著女兒的電腦敲打，她自己命名為「友情的人蔘」，鋪排了許多情節並加入大量心情描繪。看著樸拙版的「小紅和小綠」轉變成現代版的「友情的人蔘」，有些熟悉又有些陌生，從文字使用與情節轉折中，我強烈感受到兩代間的世代差異。</a:t>
            </a:r>
          </a:p>
          <a:p>
            <a:pPr>
              <a:buNone/>
            </a:pPr>
            <a:r>
              <a:rPr lang="en-US" dirty="0" smtClean="0"/>
              <a:t>      </a:t>
            </a:r>
            <a:r>
              <a:rPr lang="zh-TW" altLang="en-US" dirty="0" smtClean="0">
                <a:solidFill>
                  <a:srgbClr val="17A96E"/>
                </a:solidFill>
              </a:rPr>
              <a:t>然而儘管時代更迭價值觀頗受挑戰，友誼仍是至上無價的珍寶。 </a:t>
            </a:r>
          </a:p>
          <a:p>
            <a:pPr marL="0" indent="0">
              <a:buNone/>
            </a:pPr>
            <a:r>
              <a:rPr lang="zh-TW" altLang="en-US" dirty="0" smtClean="0"/>
              <a:t>她的故事尚未完成，我也不知結局為何，但我很期待。歡迎您和我們一起進入這個故事，分享兩代間母女的交流</a:t>
            </a:r>
            <a:r>
              <a:rPr lang="en-US" dirty="0" smtClean="0"/>
              <a:t>! </a:t>
            </a:r>
            <a:endParaRPr lang="zh-TW" altLang="en-US" dirty="0" smtClean="0"/>
          </a:p>
          <a:p>
            <a:pPr>
              <a:buNone/>
            </a:pPr>
            <a:endParaRPr lang="zh-TW"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58204" cy="654032"/>
          </a:xfrm>
        </p:spPr>
        <p:txBody>
          <a:bodyPr>
            <a:normAutofit/>
          </a:bodyPr>
          <a:lstStyle/>
          <a:p>
            <a:r>
              <a:rPr lang="zh-TW" altLang="en-US" sz="3600" b="1" dirty="0" smtClean="0">
                <a:solidFill>
                  <a:srgbClr val="0070C0"/>
                </a:solidFill>
              </a:rPr>
              <a:t>小青的鋼琴課                        </a:t>
            </a:r>
            <a:r>
              <a:rPr lang="en-US" altLang="zh-TW" sz="2400" dirty="0" smtClean="0">
                <a:solidFill>
                  <a:srgbClr val="00B0F0"/>
                </a:solidFill>
              </a:rPr>
              <a:t>604</a:t>
            </a:r>
            <a:r>
              <a:rPr lang="zh-TW" altLang="en-US" sz="2400" dirty="0" smtClean="0">
                <a:solidFill>
                  <a:srgbClr val="00B0F0"/>
                </a:solidFill>
              </a:rPr>
              <a:t>陳乃卉</a:t>
            </a:r>
            <a:r>
              <a:rPr lang="en-US" altLang="zh-TW" sz="2400" dirty="0" smtClean="0">
                <a:solidFill>
                  <a:srgbClr val="00B0F0"/>
                </a:solidFill>
              </a:rPr>
              <a:t>(286)</a:t>
            </a:r>
            <a:endParaRPr lang="zh-TW" altLang="en-US" sz="2400" dirty="0" smtClean="0">
              <a:solidFill>
                <a:srgbClr val="00B0F0"/>
              </a:solidFill>
            </a:endParaRPr>
          </a:p>
        </p:txBody>
      </p:sp>
      <p:sp>
        <p:nvSpPr>
          <p:cNvPr id="3" name="內容版面配置區 2"/>
          <p:cNvSpPr>
            <a:spLocks noGrp="1"/>
          </p:cNvSpPr>
          <p:nvPr>
            <p:ph sz="quarter" idx="1"/>
          </p:nvPr>
        </p:nvSpPr>
        <p:spPr>
          <a:xfrm>
            <a:off x="428596" y="1071546"/>
            <a:ext cx="8143932" cy="5330968"/>
          </a:xfrm>
        </p:spPr>
        <p:txBody>
          <a:bodyPr/>
          <a:lstStyle/>
          <a:p>
            <a:pPr marL="0" indent="0">
              <a:buNone/>
            </a:pPr>
            <a:r>
              <a:rPr lang="zh-TW" altLang="en-US" dirty="0" smtClean="0"/>
              <a:t>       有許多人因為遭遇挫折而放棄，因此失敗。我認為，努力不懈是非常重要的！</a:t>
            </a:r>
            <a:r>
              <a:rPr lang="zh-TW" altLang="en-US" dirty="0" smtClean="0">
                <a:solidFill>
                  <a:srgbClr val="FF0000"/>
                </a:solidFill>
              </a:rPr>
              <a:t>身為作者的我，從小學一年級就開始學習彈鋼琴，當然遭遇過許多挫折。</a:t>
            </a:r>
            <a:r>
              <a:rPr lang="zh-TW" altLang="en-US" dirty="0" smtClean="0"/>
              <a:t>但是我並沒有因此而放棄，反而是用加倍的努力去克服！所以現在才可以有一番成就</a:t>
            </a:r>
            <a:r>
              <a:rPr lang="en-US" dirty="0" smtClean="0"/>
              <a:t>......</a:t>
            </a:r>
            <a:r>
              <a:rPr lang="zh-TW" altLang="en-US" dirty="0" smtClean="0"/>
              <a:t>。每個人都會遇到有困難的時候，我希望大家不要怕，勇敢的做下去，努力再努力，一定會有成功的時候！</a:t>
            </a:r>
          </a:p>
          <a:p>
            <a:pPr marL="0" indent="0">
              <a:buNone/>
            </a:pPr>
            <a:r>
              <a:rPr lang="zh-TW" altLang="en-US" dirty="0" smtClean="0"/>
              <a:t>       愛迪生就是一個很好的例子。如果愛迪生沒有一直嘗試，我們現在怎麼會有電燈？可能我們現在都還得要點蠟燭過日子也說不定！成長是每個人都會經歷的，在成長的過程中，一定會遭遇挫折，只要大家都有高自我價值觀，一定都會邁向成功的旅程！</a:t>
            </a:r>
            <a:r>
              <a:rPr lang="zh-TW" altLang="en-US" dirty="0" smtClean="0">
                <a:solidFill>
                  <a:srgbClr val="FF0000"/>
                </a:solidFill>
              </a:rPr>
              <a:t>在此希望大家凡事都得努力不懈，才會造就成功的人生！</a:t>
            </a:r>
            <a:endParaRPr lang="zh-TW" altLang="en-US"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58204" cy="796908"/>
          </a:xfrm>
        </p:spPr>
        <p:txBody>
          <a:bodyPr>
            <a:normAutofit fontScale="90000"/>
          </a:bodyPr>
          <a:lstStyle/>
          <a:p>
            <a:r>
              <a:rPr lang="zh-TW" altLang="en-US" sz="3600" b="1" dirty="0" smtClean="0">
                <a:solidFill>
                  <a:srgbClr val="0070C0"/>
                </a:solidFill>
              </a:rPr>
              <a:t>          混亂學園                           </a:t>
            </a:r>
            <a:r>
              <a:rPr lang="en-US" altLang="zh-TW" sz="2400" dirty="0" smtClean="0">
                <a:solidFill>
                  <a:srgbClr val="00B0F0"/>
                </a:solidFill>
              </a:rPr>
              <a:t>606</a:t>
            </a:r>
            <a:r>
              <a:rPr lang="zh-TW" altLang="en-US" sz="2400" dirty="0" smtClean="0">
                <a:solidFill>
                  <a:srgbClr val="00B0F0"/>
                </a:solidFill>
              </a:rPr>
              <a:t>黃琬婷</a:t>
            </a:r>
            <a:r>
              <a:rPr lang="en-US" altLang="zh-TW" sz="2400" dirty="0" smtClean="0">
                <a:solidFill>
                  <a:srgbClr val="00B0F0"/>
                </a:solidFill>
              </a:rPr>
              <a:t>(407)</a:t>
            </a:r>
            <a:endParaRPr lang="zh-TW" altLang="en-US" sz="2400" dirty="0" smtClean="0">
              <a:solidFill>
                <a:srgbClr val="00B0F0"/>
              </a:solidFill>
            </a:endParaRPr>
          </a:p>
        </p:txBody>
      </p:sp>
      <p:sp>
        <p:nvSpPr>
          <p:cNvPr id="3" name="內容版面配置區 2"/>
          <p:cNvSpPr>
            <a:spLocks noGrp="1"/>
          </p:cNvSpPr>
          <p:nvPr>
            <p:ph sz="quarter" idx="1"/>
          </p:nvPr>
        </p:nvSpPr>
        <p:spPr>
          <a:xfrm>
            <a:off x="457200" y="1214422"/>
            <a:ext cx="8115328" cy="5259530"/>
          </a:xfrm>
        </p:spPr>
        <p:txBody>
          <a:bodyPr>
            <a:normAutofit fontScale="92500" lnSpcReduction="10000"/>
          </a:bodyPr>
          <a:lstStyle/>
          <a:p>
            <a:pPr marL="0" indent="536575">
              <a:buNone/>
            </a:pPr>
            <a:r>
              <a:rPr lang="zh-TW" altLang="en-US" dirty="0" smtClean="0">
                <a:solidFill>
                  <a:srgbClr val="17A96E"/>
                </a:solidFill>
              </a:rPr>
              <a:t>我寫混亂學園第一集的時候，其實一度遇到瓶頸。</a:t>
            </a:r>
            <a:r>
              <a:rPr lang="zh-TW" altLang="en-US" dirty="0" smtClean="0"/>
              <a:t>那是因為當我們在寫奇幻小說的時候，一定要常常要想出一些讀者從來沒有聽過的有趣事物，這樣大家才會想要繼續讀你寫的小說。</a:t>
            </a:r>
          </a:p>
          <a:p>
            <a:pPr marL="0" indent="536575">
              <a:buNone/>
            </a:pPr>
            <a:r>
              <a:rPr lang="zh-TW" altLang="en-US" dirty="0" smtClean="0"/>
              <a:t>可是，一個六年級的小學生可以想出什麼好情節呢？因此，</a:t>
            </a:r>
            <a:r>
              <a:rPr lang="zh-TW" altLang="en-US" dirty="0" smtClean="0">
                <a:solidFill>
                  <a:srgbClr val="17A96E"/>
                </a:solidFill>
              </a:rPr>
              <a:t>我從真實的校園生活裡，改編一些我遇到棘手的難題和朋友跟我相處之間發生的點點滴滴。</a:t>
            </a:r>
            <a:r>
              <a:rPr lang="zh-TW" altLang="en-US" dirty="0" smtClean="0"/>
              <a:t>我發現，這些改編的故事很合讀者的胃口，所以我決定繼續寫這本小說。</a:t>
            </a:r>
          </a:p>
          <a:p>
            <a:pPr marL="0" indent="536575">
              <a:buNone/>
            </a:pPr>
            <a:r>
              <a:rPr lang="zh-TW" altLang="en-US" b="1" dirty="0" smtClean="0">
                <a:solidFill>
                  <a:srgbClr val="7030A0"/>
                </a:solidFill>
                <a:latin typeface="標楷體" pitchFamily="65" charset="-120"/>
                <a:ea typeface="標楷體" pitchFamily="65" charset="-120"/>
              </a:rPr>
              <a:t>一開始，我寫這本書的用意是為了給一些陪伴我六年的同學留作紀念，永遠記得那個臉上總是掛著甜甜的笑容，愛笑的開朗女孩。但是我卻意外的發現寫書對我來說，是一件十分快樂的事。我很享受徜徉在書中世界的那種感覺，涼涼的、甜甜的</a:t>
            </a:r>
            <a:r>
              <a:rPr lang="en-US" b="1" dirty="0" smtClean="0">
                <a:solidFill>
                  <a:srgbClr val="7030A0"/>
                </a:solidFill>
                <a:latin typeface="標楷體" pitchFamily="65" charset="-120"/>
                <a:ea typeface="標楷體" pitchFamily="65" charset="-120"/>
              </a:rPr>
              <a:t>……</a:t>
            </a:r>
            <a:endParaRPr lang="zh-TW" altLang="en-US" b="1" dirty="0" smtClean="0">
              <a:solidFill>
                <a:srgbClr val="7030A0"/>
              </a:solidFill>
              <a:latin typeface="標楷體" pitchFamily="65" charset="-120"/>
              <a:ea typeface="標楷體" pitchFamily="65" charset="-120"/>
            </a:endParaRPr>
          </a:p>
          <a:p>
            <a:pPr marL="0" indent="536575">
              <a:buNone/>
            </a:pPr>
            <a:r>
              <a:rPr lang="zh-TW" altLang="en-US" dirty="0" smtClean="0"/>
              <a:t>現在的我 ─ 這個愛上寫書的女孩 ─ 已經不再是那個懵懵懂懂的女孩；現在的我，已經不再是那個永遠長不大的女孩；現在的我，也已經不再是那個甚麼都不懂，甚麼都不會的小呆瓜了。</a:t>
            </a:r>
            <a:r>
              <a:rPr lang="zh-TW" altLang="en-US" dirty="0" smtClean="0">
                <a:solidFill>
                  <a:srgbClr val="17A96E"/>
                </a:solidFill>
              </a:rPr>
              <a:t>我現在是一個有夢想、有志向的人了。</a:t>
            </a:r>
            <a:r>
              <a:rPr lang="zh-TW" altLang="en-US" dirty="0" smtClean="0"/>
              <a:t>我立志要寫完“混亂學園”，踏出我生命的第一步！</a:t>
            </a:r>
            <a:endParaRPr lang="zh-TW" altLang="en-US" dirty="0"/>
          </a:p>
        </p:txBody>
      </p:sp>
      <p:pic>
        <p:nvPicPr>
          <p:cNvPr id="4" name="圖片 3" descr="images.jpg"/>
          <p:cNvPicPr>
            <a:picLocks noChangeAspect="1"/>
          </p:cNvPicPr>
          <p:nvPr/>
        </p:nvPicPr>
        <p:blipFill>
          <a:blip r:embed="rId2" cstate="print"/>
          <a:stretch>
            <a:fillRect/>
          </a:stretch>
        </p:blipFill>
        <p:spPr>
          <a:xfrm>
            <a:off x="428596" y="285728"/>
            <a:ext cx="1143008" cy="886924"/>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壁窗">
  <a:themeElements>
    <a:clrScheme name="壁窗">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壁窗">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壁窗">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813</TotalTime>
  <Words>1888</Words>
  <Application>Microsoft Office PowerPoint</Application>
  <PresentationFormat>如螢幕大小 (4:3)</PresentationFormat>
  <Paragraphs>64</Paragraphs>
  <Slides>13</Slides>
  <Notes>0</Notes>
  <HiddenSlides>0</HiddenSlides>
  <MMClips>0</MMClips>
  <ScaleCrop>false</ScaleCrop>
  <HeadingPairs>
    <vt:vector size="4" baseType="variant">
      <vt:variant>
        <vt:lpstr>佈景主題</vt:lpstr>
      </vt:variant>
      <vt:variant>
        <vt:i4>1</vt:i4>
      </vt:variant>
      <vt:variant>
        <vt:lpstr>投影片標題</vt:lpstr>
      </vt:variant>
      <vt:variant>
        <vt:i4>13</vt:i4>
      </vt:variant>
    </vt:vector>
  </HeadingPairs>
  <TitlesOfParts>
    <vt:vector size="14" baseType="lpstr">
      <vt:lpstr>壁窗</vt:lpstr>
      <vt:lpstr>  故事小精靈 -- 邁向作家之路 --  別人如何撰寫作者的話</vt:lpstr>
      <vt:lpstr>PowerPoint 簡報</vt:lpstr>
      <vt:lpstr>看看其他人的 「作者的話」寫些甚麼？</vt:lpstr>
      <vt:lpstr>外星人姊妹                             612 黃瀞儀 (524)</vt:lpstr>
      <vt:lpstr> 這個暑假                作者：612 陳吟怡(360) </vt:lpstr>
      <vt:lpstr>戀の物語(上)                       602陳昱如(281)</vt:lpstr>
      <vt:lpstr>友情的人蔘                              603游薇(400)</vt:lpstr>
      <vt:lpstr>小青的鋼琴課                        604陳乃卉(286)</vt:lpstr>
      <vt:lpstr>          混亂學園                           606黃琬婷(407)</vt:lpstr>
      <vt:lpstr>四刀槍                                        609郭研伶(264)</vt:lpstr>
      <vt:lpstr>中國尋寶記                                      611羅友欣(145)</vt:lpstr>
      <vt:lpstr>取 悅 ★ 大 魔 王                                 604方妤(431)</vt:lpstr>
      <vt:lpstr>可以寫些甚麼？</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投影片 1</dc:title>
  <cp:lastModifiedBy>teacher</cp:lastModifiedBy>
  <cp:revision>184</cp:revision>
  <dcterms:modified xsi:type="dcterms:W3CDTF">2016-02-17T01:48:40Z</dcterms:modified>
</cp:coreProperties>
</file>