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3"/>
  </p:notesMasterIdLst>
  <p:sldIdLst>
    <p:sldId id="304" r:id="rId2"/>
    <p:sldId id="354" r:id="rId3"/>
    <p:sldId id="310" r:id="rId4"/>
    <p:sldId id="311" r:id="rId5"/>
    <p:sldId id="319" r:id="rId6"/>
    <p:sldId id="323" r:id="rId7"/>
    <p:sldId id="324" r:id="rId8"/>
    <p:sldId id="325" r:id="rId9"/>
    <p:sldId id="321" r:id="rId10"/>
    <p:sldId id="326" r:id="rId11"/>
    <p:sldId id="322" r:id="rId12"/>
    <p:sldId id="327" r:id="rId13"/>
    <p:sldId id="329" r:id="rId14"/>
    <p:sldId id="330" r:id="rId15"/>
    <p:sldId id="331" r:id="rId16"/>
    <p:sldId id="334" r:id="rId17"/>
    <p:sldId id="335" r:id="rId18"/>
    <p:sldId id="353" r:id="rId19"/>
    <p:sldId id="358" r:id="rId20"/>
    <p:sldId id="339" r:id="rId21"/>
    <p:sldId id="340" r:id="rId22"/>
    <p:sldId id="352" r:id="rId23"/>
    <p:sldId id="355" r:id="rId24"/>
    <p:sldId id="356" r:id="rId25"/>
    <p:sldId id="357" r:id="rId26"/>
    <p:sldId id="341" r:id="rId27"/>
    <p:sldId id="348" r:id="rId28"/>
    <p:sldId id="349" r:id="rId29"/>
    <p:sldId id="351" r:id="rId30"/>
    <p:sldId id="346" r:id="rId31"/>
    <p:sldId id="347" r:id="rId32"/>
  </p:sldIdLst>
  <p:sldSz cx="9361488" cy="6480175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7A77"/>
    <a:srgbClr val="FFF9E7"/>
    <a:srgbClr val="FFF8E5"/>
    <a:srgbClr val="FFF3D5"/>
    <a:srgbClr val="FEC19C"/>
    <a:srgbClr val="F9AF91"/>
    <a:srgbClr val="EF1111"/>
    <a:srgbClr val="FCE4E4"/>
    <a:srgbClr val="CC00FF"/>
    <a:srgbClr val="4A7E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52" autoAdjust="0"/>
    <p:restoredTop sz="94883" autoAdjust="0"/>
  </p:normalViewPr>
  <p:slideViewPr>
    <p:cSldViewPr snapToGrid="0">
      <p:cViewPr>
        <p:scale>
          <a:sx n="27" d="100"/>
          <a:sy n="27" d="100"/>
        </p:scale>
        <p:origin x="-1531" y="-653"/>
      </p:cViewPr>
      <p:guideLst>
        <p:guide orient="horz" pos="2041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5FF17-2994-49AF-B6FE-EFE91D2F8752}" type="datetimeFigureOut">
              <a:rPr lang="zh-CN" altLang="en-US" smtClean="0"/>
              <a:pPr/>
              <a:t>2016/12/3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CD3FC6-B2BD-4ACD-A9FC-EBEA6C20D9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59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B1C5B460-A0D3-45D1-BBF1-25E49EB453F0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D3FC6-B2BD-4ACD-A9FC-EBEA6C20D9BD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993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B1C5B460-A0D3-45D1-BBF1-25E49EB453F0}" type="slidenum">
              <a:rPr lang="zh-CN" altLang="en-US"/>
              <a:pPr eaLnBrk="1" hangingPunct="1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52500" y="685800"/>
            <a:ext cx="4953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传瞳印象</a:t>
            </a:r>
            <a:r>
              <a:rPr lang="en-US" altLang="zh-CN" smtClean="0"/>
              <a:t>PPT</a:t>
            </a:r>
            <a:r>
              <a:rPr lang="zh-CN" altLang="en-US" smtClean="0"/>
              <a:t>云制作</a:t>
            </a: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B1C5B460-A0D3-45D1-BBF1-25E49EB453F0}" type="slidenum">
              <a:rPr lang="zh-CN" altLang="en-US"/>
              <a:pPr eaLnBrk="1" hangingPunct="1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D3FC6-B2BD-4ACD-A9FC-EBEA6C20D9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138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D3FC6-B2BD-4ACD-A9FC-EBEA6C20D9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942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手上有毛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D3FC6-B2BD-4ACD-A9FC-EBEA6C20D9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830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D3FC6-B2BD-4ACD-A9FC-EBEA6C20D9B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015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D3FC6-B2BD-4ACD-A9FC-EBEA6C20D9BD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015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D3FC6-B2BD-4ACD-A9FC-EBEA6C20D9BD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015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1687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909569" y="2827255"/>
            <a:ext cx="5542351" cy="738664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/>
          <a:p>
            <a:pPr algn="ctr">
              <a:defRPr/>
            </a:pPr>
            <a:r>
              <a:rPr lang="en-US" altLang="zh-CN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Kozuka Gothic Pro B" pitchFamily="34" charset="-128"/>
                <a:ea typeface="Kozuka Gothic Pro B" pitchFamily="34" charset="-128"/>
              </a:rPr>
              <a:t>The view  of Taiwan</a:t>
            </a:r>
            <a:endParaRPr lang="zh-CN" altLang="en-US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Kozuka Gothic Pro B" pitchFamily="34" charset="-128"/>
              <a:ea typeface="Kozuka Gothic Pro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9189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81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674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7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6" Type="http://schemas.openxmlformats.org/officeDocument/2006/relationships/image" Target="../media/image32.png"/><Relationship Id="rId5" Type="http://schemas.openxmlformats.org/officeDocument/2006/relationships/image" Target="../media/image3.pn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0.jpeg"/><Relationship Id="rId12" Type="http://schemas.openxmlformats.org/officeDocument/2006/relationships/image" Target="../media/image44.png"/><Relationship Id="rId2" Type="http://schemas.microsoft.com/office/2007/relationships/media" Target="../media/media13.wma"/><Relationship Id="rId1" Type="http://schemas.openxmlformats.org/officeDocument/2006/relationships/audio" Target="NULL" TargetMode="External"/><Relationship Id="rId6" Type="http://schemas.openxmlformats.org/officeDocument/2006/relationships/image" Target="../media/image39.jpeg"/><Relationship Id="rId11" Type="http://schemas.openxmlformats.org/officeDocument/2006/relationships/image" Target="../media/image43.png"/><Relationship Id="rId5" Type="http://schemas.openxmlformats.org/officeDocument/2006/relationships/image" Target="../media/image38.jpeg"/><Relationship Id="rId10" Type="http://schemas.openxmlformats.org/officeDocument/2006/relationships/image" Target="../media/image42.png"/><Relationship Id="rId4" Type="http://schemas.openxmlformats.org/officeDocument/2006/relationships/image" Target="../media/image37.jpeg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jpeg"/><Relationship Id="rId10" Type="http://schemas.openxmlformats.org/officeDocument/2006/relationships/image" Target="../media/image51.png"/><Relationship Id="rId4" Type="http://schemas.openxmlformats.org/officeDocument/2006/relationships/image" Target="../media/image3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5.wm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0.png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3.png"/><Relationship Id="rId9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5.png"/><Relationship Id="rId2" Type="http://schemas.microsoft.com/office/2007/relationships/media" Target="../media/media17.wma"/><Relationship Id="rId1" Type="http://schemas.openxmlformats.org/officeDocument/2006/relationships/audio" Target="NULL" TargetMode="External"/><Relationship Id="rId6" Type="http://schemas.openxmlformats.org/officeDocument/2006/relationships/image" Target="../media/image64.png"/><Relationship Id="rId5" Type="http://schemas.openxmlformats.org/officeDocument/2006/relationships/image" Target="../media/image3.png"/><Relationship Id="rId4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8.wma"/><Relationship Id="rId1" Type="http://schemas.openxmlformats.org/officeDocument/2006/relationships/audio" Target="NULL" TargetMode="External"/><Relationship Id="rId5" Type="http://schemas.openxmlformats.org/officeDocument/2006/relationships/image" Target="../media/image66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0.gif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87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audio" Target="../media/media19.wma"/><Relationship Id="rId16" Type="http://schemas.openxmlformats.org/officeDocument/2006/relationships/image" Target="../media/image84.png"/><Relationship Id="rId20" Type="http://schemas.openxmlformats.org/officeDocument/2006/relationships/image" Target="../media/image10.png"/><Relationship Id="rId1" Type="http://schemas.microsoft.com/office/2007/relationships/media" Target="../media/media19.wma"/><Relationship Id="rId6" Type="http://schemas.openxmlformats.org/officeDocument/2006/relationships/image" Target="../media/image74.png"/><Relationship Id="rId11" Type="http://schemas.openxmlformats.org/officeDocument/2006/relationships/image" Target="../media/image79.gif"/><Relationship Id="rId24" Type="http://schemas.openxmlformats.org/officeDocument/2006/relationships/image" Target="../media/image90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23" Type="http://schemas.openxmlformats.org/officeDocument/2006/relationships/image" Target="../media/image89.png"/><Relationship Id="rId10" Type="http://schemas.openxmlformats.org/officeDocument/2006/relationships/image" Target="../media/image78.png"/><Relationship Id="rId19" Type="http://schemas.openxmlformats.org/officeDocument/2006/relationships/image" Target="../media/image3.png"/><Relationship Id="rId4" Type="http://schemas.openxmlformats.org/officeDocument/2006/relationships/image" Target="../media/image72.jpeg"/><Relationship Id="rId9" Type="http://schemas.openxmlformats.org/officeDocument/2006/relationships/image" Target="../media/image77.png"/><Relationship Id="rId14" Type="http://schemas.openxmlformats.org/officeDocument/2006/relationships/image" Target="../media/image82.png"/><Relationship Id="rId22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97.png"/><Relationship Id="rId2" Type="http://schemas.openxmlformats.org/officeDocument/2006/relationships/audio" Target="../media/media20.wma"/><Relationship Id="rId1" Type="http://schemas.microsoft.com/office/2007/relationships/media" Target="../media/media20.wma"/><Relationship Id="rId6" Type="http://schemas.openxmlformats.org/officeDocument/2006/relationships/image" Target="../media/image96.jpeg"/><Relationship Id="rId5" Type="http://schemas.openxmlformats.org/officeDocument/2006/relationships/image" Target="../media/image3.png"/><Relationship Id="rId4" Type="http://schemas.openxmlformats.org/officeDocument/2006/relationships/image" Target="../media/image9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97.png"/><Relationship Id="rId2" Type="http://schemas.openxmlformats.org/officeDocument/2006/relationships/audio" Target="../media/media21.wma"/><Relationship Id="rId1" Type="http://schemas.microsoft.com/office/2007/relationships/media" Target="../media/media21.wma"/><Relationship Id="rId6" Type="http://schemas.openxmlformats.org/officeDocument/2006/relationships/image" Target="../media/image3.png"/><Relationship Id="rId5" Type="http://schemas.openxmlformats.org/officeDocument/2006/relationships/image" Target="../media/image96.jpeg"/><Relationship Id="rId4" Type="http://schemas.openxmlformats.org/officeDocument/2006/relationships/image" Target="../media/image9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microsoft.com/office/2007/relationships/media" Target="../media/media22.wma"/><Relationship Id="rId1" Type="http://schemas.openxmlformats.org/officeDocument/2006/relationships/audio" Target="NULL" TargetMode="Externa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notesSlide" Target="../notesSlides/notesSlid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23.wma"/><Relationship Id="rId1" Type="http://schemas.microsoft.com/office/2007/relationships/media" Target="../media/media23.wma"/><Relationship Id="rId6" Type="http://schemas.openxmlformats.org/officeDocument/2006/relationships/image" Target="../media/image112.jpeg"/><Relationship Id="rId5" Type="http://schemas.openxmlformats.org/officeDocument/2006/relationships/image" Target="../media/image113.jpeg"/><Relationship Id="rId4" Type="http://schemas.openxmlformats.org/officeDocument/2006/relationships/notesSlide" Target="../notesSlides/notesSlide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7.jpeg"/><Relationship Id="rId2" Type="http://schemas.openxmlformats.org/officeDocument/2006/relationships/audio" Target="../media/media24.wma"/><Relationship Id="rId1" Type="http://schemas.microsoft.com/office/2007/relationships/media" Target="../media/media24.wma"/><Relationship Id="rId6" Type="http://schemas.openxmlformats.org/officeDocument/2006/relationships/image" Target="../media/image116.jpeg"/><Relationship Id="rId11" Type="http://schemas.openxmlformats.org/officeDocument/2006/relationships/image" Target="../media/image3.png"/><Relationship Id="rId5" Type="http://schemas.openxmlformats.org/officeDocument/2006/relationships/image" Target="../media/image115.jpeg"/><Relationship Id="rId10" Type="http://schemas.openxmlformats.org/officeDocument/2006/relationships/image" Target="../media/image120.jpeg"/><Relationship Id="rId4" Type="http://schemas.openxmlformats.org/officeDocument/2006/relationships/image" Target="../media/image114.jpeg"/><Relationship Id="rId9" Type="http://schemas.openxmlformats.org/officeDocument/2006/relationships/image" Target="../media/image1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microsoft.com/office/2007/relationships/media" Target="../media/media26.wma"/><Relationship Id="rId7" Type="http://schemas.openxmlformats.org/officeDocument/2006/relationships/image" Target="../media/image123.png"/><Relationship Id="rId2" Type="http://schemas.microsoft.com/office/2007/relationships/media" Target="../media/media25.wma"/><Relationship Id="rId1" Type="http://schemas.openxmlformats.org/officeDocument/2006/relationships/audio" Target="NULL" TargetMode="External"/><Relationship Id="rId6" Type="http://schemas.openxmlformats.org/officeDocument/2006/relationships/image" Target="../media/image122.png"/><Relationship Id="rId11" Type="http://schemas.openxmlformats.org/officeDocument/2006/relationships/image" Target="../media/image3.png"/><Relationship Id="rId5" Type="http://schemas.openxmlformats.org/officeDocument/2006/relationships/image" Target="../media/image121.png"/><Relationship Id="rId10" Type="http://schemas.openxmlformats.org/officeDocument/2006/relationships/image" Target="../media/image126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4.wma"/><Relationship Id="rId7" Type="http://schemas.openxmlformats.org/officeDocument/2006/relationships/image" Target="../media/image3.png"/><Relationship Id="rId2" Type="http://schemas.microsoft.com/office/2007/relationships/media" Target="../media/media3.wma"/><Relationship Id="rId1" Type="http://schemas.openxmlformats.org/officeDocument/2006/relationships/audio" Target="NULL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9.png"/><Relationship Id="rId4" Type="http://schemas.openxmlformats.org/officeDocument/2006/relationships/audio" Target="../media/media4.wma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13" Type="http://schemas.openxmlformats.org/officeDocument/2006/relationships/image" Target="../media/image14.png"/><Relationship Id="rId18" Type="http://schemas.openxmlformats.org/officeDocument/2006/relationships/image" Target="../media/image3.png"/><Relationship Id="rId3" Type="http://schemas.microsoft.com/office/2007/relationships/media" Target="../media/media6.wma"/><Relationship Id="rId7" Type="http://schemas.microsoft.com/office/2007/relationships/media" Target="../media/media8.wma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microsoft.com/office/2007/relationships/media" Target="../media/media5.wma"/><Relationship Id="rId16" Type="http://schemas.openxmlformats.org/officeDocument/2006/relationships/image" Target="../media/image17.png"/><Relationship Id="rId20" Type="http://schemas.openxmlformats.org/officeDocument/2006/relationships/image" Target="../media/image20.gif"/><Relationship Id="rId1" Type="http://schemas.openxmlformats.org/officeDocument/2006/relationships/audio" Target="NULL" TargetMode="External"/><Relationship Id="rId6" Type="http://schemas.openxmlformats.org/officeDocument/2006/relationships/audio" Target="../media/media7.wma"/><Relationship Id="rId11" Type="http://schemas.openxmlformats.org/officeDocument/2006/relationships/image" Target="../media/image12.png"/><Relationship Id="rId5" Type="http://schemas.microsoft.com/office/2007/relationships/media" Target="../media/media7.wma"/><Relationship Id="rId15" Type="http://schemas.openxmlformats.org/officeDocument/2006/relationships/image" Target="../media/image16.png"/><Relationship Id="rId10" Type="http://schemas.openxmlformats.org/officeDocument/2006/relationships/image" Target="../media/image6.jpeg"/><Relationship Id="rId19" Type="http://schemas.openxmlformats.org/officeDocument/2006/relationships/image" Target="../media/image19.gif"/><Relationship Id="rId4" Type="http://schemas.openxmlformats.org/officeDocument/2006/relationships/audio" Target="../media/media6.wma"/><Relationship Id="rId9" Type="http://schemas.openxmlformats.org/officeDocument/2006/relationships/notesSlide" Target="../notesSlides/notesSlide4.xml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9.wma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6.png"/><Relationship Id="rId3" Type="http://schemas.microsoft.com/office/2007/relationships/media" Target="../media/media11.wma"/><Relationship Id="rId7" Type="http://schemas.openxmlformats.org/officeDocument/2006/relationships/audio" Target="../media/audio1.wav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audio" Target="../media/media10.wma"/><Relationship Id="rId16" Type="http://schemas.openxmlformats.org/officeDocument/2006/relationships/image" Target="../media/image29.png"/><Relationship Id="rId1" Type="http://schemas.microsoft.com/office/2007/relationships/media" Target="../media/media10.wma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24.pn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audio" Target="../media/media11.wma"/><Relationship Id="rId9" Type="http://schemas.openxmlformats.org/officeDocument/2006/relationships/image" Target="../media/image3.png"/><Relationship Id="rId1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何真真 - 橘色温度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375150" y="31083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8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" y="63"/>
            <a:ext cx="9357360" cy="6480048"/>
          </a:xfrm>
          <a:prstGeom prst="rect">
            <a:avLst/>
          </a:prstGeom>
        </p:spPr>
      </p:pic>
      <p:pic>
        <p:nvPicPr>
          <p:cNvPr id="3" name="无标题1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375150" y="-1020892"/>
            <a:ext cx="609600" cy="609600"/>
          </a:xfrm>
          <a:prstGeom prst="rect">
            <a:avLst/>
          </a:prstGeom>
        </p:spPr>
      </p:pic>
      <p:pic>
        <p:nvPicPr>
          <p:cNvPr id="3074" name="Picture 2" descr="H:\阴影版（锐普论坛）\锐普论坛逼真物品套装图标 (17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1157" y="2625798"/>
            <a:ext cx="1153933" cy="115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227575"/>
      </p:ext>
    </p:extLst>
  </p:cSld>
  <p:clrMapOvr>
    <a:masterClrMapping/>
  </p:clrMapOvr>
  <p:transition spd="slow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6666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96187E-6 -0.00073 C 0.14727 -0.14243 0.2947 -0.28487 0.40045 -0.30252 C 0.50602 -0.32017 0.57126 -0.22873 0.63329 -0.10664 C 0.69531 0.01545 0.72683 0.37608 0.77259 0.4305 C 0.81834 0.48493 0.86579 0.21574 0.90799 0.21991 C 0.95018 0.22457 0.98289 0.44178 1.02542 0.45624 C 1.06796 0.47095 1.13456 0.33906 1.1632 0.30817 " pathEditMode="relative" rAng="0" ptsTypes="aaaaaaa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60" y="8311"/>
                                    </p:animMotion>
                                    <p:animScale>
                                      <p:cBhvr additive="base" accumulate="none">
                                        <p:cTn id="9" dur="1000" repeatDur="0" autoRev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by x="100000" y="100000"/>
                                      <p:from x="66000" y="66000"/>
                                      <p:to x="33000" y="33000"/>
                                    </p:animScale>
                                    <p:animScale>
                                      <p:cBhvr additive="base" accumulate="none">
                                        <p:cTn id="10" dur="250" repeatCount="2000" repeatDur="0" autoRev="1" restart="never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by x="100000" y="100000"/>
                                      <p:from x="66000" y="66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" y="0"/>
            <a:ext cx="9352618" cy="6480175"/>
          </a:xfrm>
          <a:prstGeom prst="rect">
            <a:avLst/>
          </a:prstGeom>
        </p:spPr>
      </p:pic>
      <p:pic>
        <p:nvPicPr>
          <p:cNvPr id="5" name="Picture 49" descr="鸟展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0733">
            <a:off x="3939032" y="2994116"/>
            <a:ext cx="4635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0" descr="鸟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832" y="3003641"/>
            <a:ext cx="420687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4" descr="鸟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107" y="3003641"/>
            <a:ext cx="420687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1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146 -0.1009 L -4.32277E-6 -2.92677E-6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073" y="5045"/>
                                    </p:animMotion>
                                    <p:animScale>
                                      <p:cBhvr additive="base" accumulate="none"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22000" y="22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2.59259E-6 C -0.00538 -0.00972 -0.01093 -0.01898 -0.01458 -0.01875 C -0.01823 -0.01852 -0.02083 -0.00255 -0.02239 0.00162 " pathEditMode="relative" rAng="0" ptsTypes="aaa">
                                      <p:cBhvr>
                                        <p:cTn id="1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00" y="-9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repeatCount="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0.00051 -4.56772E-6 C -0.08578 -0.02449 -0.40549 -0.11633 -0.51212 -0.1469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5581" y="-73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903" y="653135"/>
            <a:ext cx="2038662" cy="251834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854" y="653135"/>
            <a:ext cx="1888761" cy="251834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904" y="653135"/>
            <a:ext cx="1836295" cy="251834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89" y="653135"/>
            <a:ext cx="1791325" cy="251834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098" name="Picture 2" descr="H:\精品素材\水珠问号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71667">
            <a:off x="5566961" y="3787524"/>
            <a:ext cx="832954" cy="145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:\精品素材\水珠问号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26268">
            <a:off x="1964221" y="3823641"/>
            <a:ext cx="832954" cy="145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:\精品素材\水珠问号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9741">
            <a:off x="3450617" y="3361150"/>
            <a:ext cx="832954" cy="145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:\精品素材\水珠问号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1087">
            <a:off x="4886314" y="3361150"/>
            <a:ext cx="832954" cy="145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无标题12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0"/>
                </p14:media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440256" y="-1263488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222" y="3365870"/>
            <a:ext cx="2154730" cy="38934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999" y="2328420"/>
            <a:ext cx="2580953" cy="295238"/>
          </a:xfrm>
          <a:prstGeom prst="rect">
            <a:avLst/>
          </a:prstGeom>
          <a:effectLst>
            <a:glow rad="38100">
              <a:schemeClr val="bg1">
                <a:alpha val="78000"/>
              </a:schemeClr>
            </a:glo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44890">
            <a:off x="6855147" y="2401093"/>
            <a:ext cx="2142857" cy="342857"/>
          </a:xfrm>
          <a:prstGeom prst="rect">
            <a:avLst/>
          </a:prstGeom>
          <a:effectLst>
            <a:glow rad="38100">
              <a:schemeClr val="bg1">
                <a:alpha val="78000"/>
              </a:schemeClr>
            </a:glo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8099">
            <a:off x="749086" y="2593967"/>
            <a:ext cx="1342857" cy="352381"/>
          </a:xfrm>
          <a:prstGeom prst="rect">
            <a:avLst/>
          </a:prstGeom>
          <a:effectLst>
            <a:glow rad="38100">
              <a:schemeClr val="bg1">
                <a:alpha val="78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22040917"/>
      </p:ext>
    </p:ext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817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4" presetClass="path" presetSubtype="0" accel="5000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10151 0.10664 L 0.22114 -0.25889 " pathEditMode="relative" rAng="0" ptsTypes="AA" p14:bounceEnd="50000">
                                          <p:cBhvr>
                                            <p:cTn id="11" dur="225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33" y="-18289"/>
                                        </p:animMotion>
                                        <p:animScale>
                                          <p:cBhvr additive="base" accumulate="none">
                                            <p:cTn id="12" dur="1125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4" presetClass="path" presetSubtype="0" accel="5000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5559 0.21035 L 0.06575 -0.18975 " pathEditMode="relative" rAng="0" ptsTypes="AA" p14:bounceEnd="50000">
                                          <p:cBhvr>
                                            <p:cTn id="17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67" y="-20005"/>
                                        </p:animMotion>
                                        <p:animScale>
                                          <p:cBhvr additive="base" accumulate="none">
                                            <p:cTn id="18" dur="1000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4" presetClass="path" presetSubtype="0" accel="5000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0.09981 0.20446 L -0.03576 -0.19563 " pathEditMode="relative" rAng="0" ptsTypes="AA" p14:bounceEnd="50000">
                                          <p:cBhvr>
                                            <p:cTn id="2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9" y="-20005"/>
                                        </p:animMotion>
                                        <p:animScale>
                                          <p:cBhvr additive="base" accumulate="none">
                                            <p:cTn id="24" dur="1000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accel="5000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0.24522 0.13827 L -0.09151 -0.23315 " pathEditMode="relative" rAng="0" ptsTypes="AA" p14:bounceEnd="50000">
                                          <p:cBhvr>
                                            <p:cTn id="29" dur="2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845" y="-18583"/>
                                        </p:animMotion>
                                        <p:animScale>
                                          <p:cBhvr additive="base" accumulate="none">
                                            <p:cTn id="30" dur="1125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repeatCount="60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4" presetClass="path" presetSubtype="0" accel="50000" fill="hold" nodeType="withEffect" p14:presetBounceEnd="50000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2.37489E-7 2.1999E-6 L 0.33316 0.23297 " pathEditMode="relative" rAng="0" ptsTypes="AA" p14:bounceEnd="50000">
                                          <p:cBhvr>
                                            <p:cTn id="55" dur="2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658" y="11636"/>
                                        </p:animMotion>
                                        <p:animScale>
                                          <p:cBhvr additive="base" accumulate="none">
                                            <p:cTn id="56" dur="1125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4" presetClass="path" presetSubtype="0" accel="50000" fill="hold" nodeType="withEffect" p14:presetBounceEnd="50000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3.32485E-6 4.3949E-6 L 0.00984 0.19402 " pathEditMode="relative" rAng="0" ptsTypes="AA" p14:bounceEnd="50000">
                                          <p:cBhvr>
                                            <p:cTn id="6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2" y="9701"/>
                                        </p:animMotion>
                                        <p:animScale>
                                          <p:cBhvr additive="base" accumulate="none">
                                            <p:cTn id="62" dur="1000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4" presetClass="path" presetSubtype="0" accel="50000" fill="hold" nodeType="withEffect" p14:presetBounceEnd="50000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3.17218E-6 1.98922E-6 L -0.33791 0.36208 " pathEditMode="relative" rAng="0" ptsTypes="AA" p14:bounceEnd="50000">
                                          <p:cBhvr>
                                            <p:cTn id="67" dur="2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896" y="18104"/>
                                        </p:animMotion>
                                        <p:animScale>
                                          <p:cBhvr additive="base" accumulate="none">
                                            <p:cTn id="68" dur="1125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817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4" presetClass="path" presetSubtype="0" ac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10151 0.10664 L 0.22114 -0.25889 " pathEditMode="relative" rAng="0" ptsTypes="AA">
                                          <p:cBhvr>
                                            <p:cTn id="11" dur="225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33" y="-18289"/>
                                        </p:animMotion>
                                        <p:animScale>
                                          <p:cBhvr additive="base" accumulate="none">
                                            <p:cTn id="12" dur="1125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4" presetClass="path" presetSubtype="0" ac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5559 0.21035 L 0.06575 -0.18975 " pathEditMode="relative" rAng="0" ptsTypes="AA">
                                          <p:cBhvr>
                                            <p:cTn id="17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67" y="-20005"/>
                                        </p:animMotion>
                                        <p:animScale>
                                          <p:cBhvr additive="base" accumulate="none">
                                            <p:cTn id="18" dur="1000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4" presetClass="path" presetSubtype="0" ac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0.09981 0.20446 L -0.03576 -0.19563 " pathEditMode="relative" rAng="0" ptsTypes="AA">
                                          <p:cBhvr>
                                            <p:cTn id="2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9" y="-20005"/>
                                        </p:animMotion>
                                        <p:animScale>
                                          <p:cBhvr additive="base" accumulate="none">
                                            <p:cTn id="24" dur="1000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ac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0.24522 0.13827 L -0.09151 -0.23315 " pathEditMode="relative" rAng="0" ptsTypes="AA">
                                          <p:cBhvr>
                                            <p:cTn id="29" dur="2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845" y="-18583"/>
                                        </p:animMotion>
                                        <p:animScale>
                                          <p:cBhvr additive="base" accumulate="none">
                                            <p:cTn id="30" dur="1125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repeatCount="60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4" presetClass="path" presetSubtype="0" accel="5000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2.37489E-7 2.1999E-6 L 0.33316 0.23297 " pathEditMode="relative" rAng="0" ptsTypes="AA">
                                          <p:cBhvr>
                                            <p:cTn id="55" dur="2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658" y="11636"/>
                                        </p:animMotion>
                                        <p:animScale>
                                          <p:cBhvr additive="base" accumulate="none">
                                            <p:cTn id="56" dur="1125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4" presetClass="path" presetSubtype="0" accel="5000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3.32485E-6 4.3949E-6 L 0.00984 0.19402 " pathEditMode="relative" rAng="0" ptsTypes="AA">
                                          <p:cBhvr>
                                            <p:cTn id="6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2" y="9701"/>
                                        </p:animMotion>
                                        <p:animScale>
                                          <p:cBhvr additive="base" accumulate="none">
                                            <p:cTn id="62" dur="1000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4" presetClass="path" presetSubtype="0" accel="5000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3.17218E-6 1.98922E-6 L -0.33791 0.36208 " pathEditMode="relative" rAng="0" ptsTypes="AA">
                                          <p:cBhvr>
                                            <p:cTn id="67" dur="2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896" y="18104"/>
                                        </p:animMotion>
                                        <p:animScale>
                                          <p:cBhvr additive="base" accumulate="none">
                                            <p:cTn id="68" dur="1125" repeatDur="0" restart="never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0000" y="100000"/>
                                          <p:from x="33000" y="33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video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无标题16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257466" y="-1235659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" y="63"/>
            <a:ext cx="9357360" cy="64800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" y="3041777"/>
            <a:ext cx="2639765" cy="2184815"/>
          </a:xfrm>
          <a:prstGeom prst="rect">
            <a:avLst/>
          </a:prstGeom>
        </p:spPr>
      </p:pic>
      <p:pic>
        <p:nvPicPr>
          <p:cNvPr id="10" name="图片 9"/>
          <p:cNvPicPr preferRelativeResize="0"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" y="4790801"/>
            <a:ext cx="9360000" cy="1930855"/>
          </a:xfrm>
          <a:prstGeom prst="rect">
            <a:avLst/>
          </a:prstGeom>
        </p:spPr>
      </p:pic>
      <p:pic>
        <p:nvPicPr>
          <p:cNvPr id="11" name="图片 10"/>
          <p:cNvPicPr preferRelativeResize="0"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" y="4760631"/>
            <a:ext cx="9360000" cy="1961025"/>
          </a:xfrm>
          <a:prstGeom prst="rect">
            <a:avLst/>
          </a:prstGeom>
        </p:spPr>
      </p:pic>
      <p:pic>
        <p:nvPicPr>
          <p:cNvPr id="12" name="图片 11"/>
          <p:cNvPicPr preferRelativeResize="0"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" y="4700293"/>
            <a:ext cx="9360000" cy="2021363"/>
          </a:xfrm>
          <a:prstGeom prst="rect">
            <a:avLst/>
          </a:prstGeom>
        </p:spPr>
      </p:pic>
      <p:pic>
        <p:nvPicPr>
          <p:cNvPr id="13" name="图片 12"/>
          <p:cNvPicPr preferRelativeResize="0"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" y="4685208"/>
            <a:ext cx="9360000" cy="2036448"/>
          </a:xfrm>
          <a:prstGeom prst="rect">
            <a:avLst/>
          </a:prstGeom>
        </p:spPr>
      </p:pic>
      <p:pic>
        <p:nvPicPr>
          <p:cNvPr id="14" name="图片 13"/>
          <p:cNvPicPr preferRelativeResize="0"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" y="4692750"/>
            <a:ext cx="9360000" cy="2028906"/>
          </a:xfrm>
          <a:prstGeom prst="rect">
            <a:avLst/>
          </a:prstGeom>
        </p:spPr>
      </p:pic>
      <p:pic>
        <p:nvPicPr>
          <p:cNvPr id="15" name="图片 14"/>
          <p:cNvPicPr preferRelativeResize="0"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" y="4677665"/>
            <a:ext cx="9360000" cy="2043991"/>
          </a:xfrm>
          <a:prstGeom prst="rect">
            <a:avLst/>
          </a:prstGeom>
        </p:spPr>
      </p:pic>
      <p:pic>
        <p:nvPicPr>
          <p:cNvPr id="16" name="图片 15"/>
          <p:cNvPicPr preferRelativeResize="0"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" y="4820971"/>
            <a:ext cx="9360000" cy="1900685"/>
          </a:xfrm>
          <a:prstGeom prst="rect">
            <a:avLst/>
          </a:prstGeom>
        </p:spPr>
      </p:pic>
      <p:pic>
        <p:nvPicPr>
          <p:cNvPr id="17" name="图片 16"/>
          <p:cNvPicPr preferRelativeResize="0"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" y="4881310"/>
            <a:ext cx="9360000" cy="184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16757"/>
      </p:ext>
    </p:extLst>
  </p:cSld>
  <p:clrMapOvr>
    <a:masterClrMapping/>
  </p:clrMapOvr>
  <p:transition spd="slow"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8" dur="15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9" dur="1050" repeatDur="0" restart="never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entr" presetSubtype="0" repeatCount="indefinite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1" dur="15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12" dur="1050" repeatDur="0" restart="never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4" dur="15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15" dur="1050" repeatDur="0" restart="never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entr" presetSubtype="0" repeatCount="indefinite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17" dur="15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18" dur="1050" repeatDur="0" restart="never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entr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0" dur="15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21" dur="1050" repeatDur="0" restart="never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3" dur="15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24" dur="1050" repeatDur="0" restart="never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entr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6" dur="15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27" dur="1050" repeatDur="0" restart="never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entr" presetSubtype="0" repeatCount="indefinite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 additive="base" accumulate="none">
                                        <p:cTn id="29" dur="15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 additive="base" accumulate="none">
                                        <p:cTn id="30" dur="1050" repeatDur="0" restart="never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4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2476E-6 2.861E-6 C 0.02931 -0.013 0.05914 -0.0255 0.08151 -0.0255 C 0.10422 -0.0255 0.1115 2.861E-6 0.13624 2.861E-6 C 0.16099 2.861E-6 0.20183 -0.02599 0.2303 -0.0255 C 0.25894 -0.02476 0.28012 0.00441 0.30605 0.00662 C 0.33231 0.00809 0.35943 -0.01888 0.38824 -0.01594 C 0.41687 -0.01373 0.44806 0.02035 0.47873 0.02182 C 0.50957 0.02329 0.54363 -0.00785 0.57261 -0.00638 C 0.6021 -0.00515 0.62328 0.03064 0.65395 0.03138 C 0.68632 0.03211 0.73208 -0.00368 0.76156 -0.00368 C 0.79071 -0.00368 0.80122 0.03064 0.83104 0.03138 C 0.86104 0.03211 0.91086 -0.00074 0.94018 2.861E-6 C 0.96932 0.00073 0.97949 0.03579 1.00661 0.03505 C 1.03372 0.03432 1.08744 0.00269 1.10388 -0.00368 " pathEditMode="relative" rAng="0" ptsTypes="aaaaaaaaaaaaaa">
                                      <p:cBhvr>
                                        <p:cTn id="32" dur="2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94" y="49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 additive="base" accumulate="none">
                                        <p:cTn id="34" dur="7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7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" y="0"/>
            <a:ext cx="9356923" cy="64801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423625" y="1274458"/>
            <a:ext cx="704936" cy="238902"/>
            <a:chOff x="4423625" y="1274458"/>
            <a:chExt cx="704936" cy="23890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52" y="1274458"/>
              <a:ext cx="370709" cy="238902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/>
          </p:nvCxnSpPr>
          <p:spPr>
            <a:xfrm>
              <a:off x="4423625" y="1393909"/>
              <a:ext cx="12031" cy="0"/>
            </a:xfrm>
            <a:prstGeom prst="line">
              <a:avLst/>
            </a:prstGeom>
            <a:ln>
              <a:solidFill>
                <a:srgbClr val="4A7EBB">
                  <a:alpha val="117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无标题17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530023" y="-7915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3513"/>
      </p:ext>
    </p:extLst>
  </p:cSld>
  <p:clrMapOvr>
    <a:masterClrMapping/>
  </p:clrMapOvr>
  <p:transition spd="slow" advTm="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2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0421E-6 0.05769 L 3.50421E-6 -4.35374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8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 additive="base" accumulate="none">
                                        <p:cTn id="11" dur="413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0000" y="94000"/>
                                    </p:animScale>
                                    <p:animScale>
                                      <p:cBhvr additive="base" accumulate="none">
                                        <p:cTn id="12" dur="83" repeatCount="2000" repeatDur="0" restart="never" fill="hold">
                                          <p:stCondLst>
                                            <p:cond delay="41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100000" y="94000"/>
                                      <p:to x="88000" y="94000"/>
                                    </p:animScale>
                                    <p:animScale>
                                      <p:cBhvr additive="base" accumulate="none">
                                        <p:cTn id="13" dur="413" repeatDur="0" restart="never" fill="hold">
                                          <p:stCondLst>
                                            <p:cond delay="5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88000" y="94000"/>
                                      <p:to x="93000" y="100000"/>
                                    </p:animScale>
                                    <p:animScale>
                                      <p:cBhvr additive="base" accumulate="none">
                                        <p:cTn id="14" dur="17" repeatCount="20000" repeatDur="0" autoRev="1" restart="never" fill="hold">
                                          <p:stCondLst>
                                            <p:cond delay="123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93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 from="-180000" to="180000">
                                      <p:cBhvr additive="base" accumulate="none">
                                        <p:cTn id="16" dur="850" repeatDur="0" accel="50000" decel="50000" autoRev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无标题18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441536" y="-860858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" y="63"/>
            <a:ext cx="9357360" cy="6480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944" y="3163951"/>
            <a:ext cx="2828544" cy="3316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320426" y="-3200401"/>
            <a:ext cx="1988271" cy="190946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14327" y="-3474721"/>
            <a:ext cx="1651127" cy="237644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6639"/>
            <a:ext cx="4968240" cy="2383536"/>
          </a:xfrm>
          <a:prstGeom prst="rect">
            <a:avLst/>
          </a:prstGeom>
        </p:spPr>
      </p:pic>
      <p:grpSp>
        <p:nvGrpSpPr>
          <p:cNvPr id="41" name="Group 66"/>
          <p:cNvGrpSpPr>
            <a:grpSpLocks/>
          </p:cNvGrpSpPr>
          <p:nvPr/>
        </p:nvGrpSpPr>
        <p:grpSpPr bwMode="auto">
          <a:xfrm>
            <a:off x="3743628" y="3385222"/>
            <a:ext cx="84499" cy="370877"/>
            <a:chOff x="2736" y="624"/>
            <a:chExt cx="1248" cy="3216"/>
          </a:xfrm>
        </p:grpSpPr>
        <p:grpSp>
          <p:nvGrpSpPr>
            <p:cNvPr id="42" name="Group 56"/>
            <p:cNvGrpSpPr>
              <a:grpSpLocks/>
            </p:cNvGrpSpPr>
            <p:nvPr/>
          </p:nvGrpSpPr>
          <p:grpSpPr bwMode="auto">
            <a:xfrm>
              <a:off x="2880" y="624"/>
              <a:ext cx="960" cy="2688"/>
              <a:chOff x="2880" y="624"/>
              <a:chExt cx="960" cy="2688"/>
            </a:xfrm>
          </p:grpSpPr>
          <p:grpSp>
            <p:nvGrpSpPr>
              <p:cNvPr id="50" name="Group 27"/>
              <p:cNvGrpSpPr>
                <a:grpSpLocks/>
              </p:cNvGrpSpPr>
              <p:nvPr/>
            </p:nvGrpSpPr>
            <p:grpSpPr bwMode="auto">
              <a:xfrm>
                <a:off x="2880" y="624"/>
                <a:ext cx="960" cy="2688"/>
                <a:chOff x="2880" y="624"/>
                <a:chExt cx="960" cy="2688"/>
              </a:xfrm>
            </p:grpSpPr>
            <p:sp>
              <p:nvSpPr>
                <p:cNvPr id="75" name="Oval 21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Oval 22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Oval 23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1" name="Group 28"/>
              <p:cNvGrpSpPr>
                <a:grpSpLocks/>
              </p:cNvGrpSpPr>
              <p:nvPr/>
            </p:nvGrpSpPr>
            <p:grpSpPr bwMode="auto">
              <a:xfrm>
                <a:off x="2880" y="624"/>
                <a:ext cx="960" cy="2688"/>
                <a:chOff x="2880" y="624"/>
                <a:chExt cx="960" cy="2688"/>
              </a:xfrm>
            </p:grpSpPr>
            <p:sp>
              <p:nvSpPr>
                <p:cNvPr id="72" name="Oval 29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Oval 30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Oval 31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2" name="Group 32"/>
              <p:cNvGrpSpPr>
                <a:grpSpLocks/>
              </p:cNvGrpSpPr>
              <p:nvPr/>
            </p:nvGrpSpPr>
            <p:grpSpPr bwMode="auto">
              <a:xfrm>
                <a:off x="2880" y="624"/>
                <a:ext cx="960" cy="2688"/>
                <a:chOff x="2880" y="624"/>
                <a:chExt cx="960" cy="2688"/>
              </a:xfrm>
            </p:grpSpPr>
            <p:sp>
              <p:nvSpPr>
                <p:cNvPr id="69" name="Oval 33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Oval 34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Oval 35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3" name="Group 36"/>
              <p:cNvGrpSpPr>
                <a:grpSpLocks/>
              </p:cNvGrpSpPr>
              <p:nvPr/>
            </p:nvGrpSpPr>
            <p:grpSpPr bwMode="auto">
              <a:xfrm>
                <a:off x="2880" y="624"/>
                <a:ext cx="960" cy="2688"/>
                <a:chOff x="2880" y="624"/>
                <a:chExt cx="960" cy="2688"/>
              </a:xfrm>
            </p:grpSpPr>
            <p:sp>
              <p:nvSpPr>
                <p:cNvPr id="66" name="Oval 37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Oval 38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Oval 39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4" name="Group 40"/>
              <p:cNvGrpSpPr>
                <a:grpSpLocks/>
              </p:cNvGrpSpPr>
              <p:nvPr/>
            </p:nvGrpSpPr>
            <p:grpSpPr bwMode="auto">
              <a:xfrm>
                <a:off x="2914" y="720"/>
                <a:ext cx="892" cy="2496"/>
                <a:chOff x="2880" y="624"/>
                <a:chExt cx="960" cy="2688"/>
              </a:xfrm>
            </p:grpSpPr>
            <p:sp>
              <p:nvSpPr>
                <p:cNvPr id="63" name="Oval 41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Oval 42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Oval 43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5" name="Group 48"/>
              <p:cNvGrpSpPr>
                <a:grpSpLocks/>
              </p:cNvGrpSpPr>
              <p:nvPr/>
            </p:nvGrpSpPr>
            <p:grpSpPr bwMode="auto">
              <a:xfrm>
                <a:off x="2880" y="720"/>
                <a:ext cx="892" cy="2496"/>
                <a:chOff x="2880" y="624"/>
                <a:chExt cx="960" cy="2688"/>
              </a:xfrm>
            </p:grpSpPr>
            <p:sp>
              <p:nvSpPr>
                <p:cNvPr id="60" name="Oval 49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Oval 50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Oval 51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6" name="Group 52"/>
              <p:cNvGrpSpPr>
                <a:grpSpLocks/>
              </p:cNvGrpSpPr>
              <p:nvPr/>
            </p:nvGrpSpPr>
            <p:grpSpPr bwMode="auto">
              <a:xfrm>
                <a:off x="2880" y="720"/>
                <a:ext cx="892" cy="2496"/>
                <a:chOff x="2880" y="624"/>
                <a:chExt cx="960" cy="2688"/>
              </a:xfrm>
            </p:grpSpPr>
            <p:sp>
              <p:nvSpPr>
                <p:cNvPr id="57" name="Oval 53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Oval 54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" name="Oval 55"/>
                <p:cNvSpPr>
                  <a:spLocks noChangeArrowheads="1"/>
                </p:cNvSpPr>
                <p:nvPr/>
              </p:nvSpPr>
              <p:spPr bwMode="auto">
                <a:xfrm>
                  <a:off x="2880" y="624"/>
                  <a:ext cx="960" cy="26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43" name="Oval 57"/>
            <p:cNvSpPr>
              <a:spLocks noChangeArrowheads="1"/>
            </p:cNvSpPr>
            <p:nvPr/>
          </p:nvSpPr>
          <p:spPr bwMode="auto">
            <a:xfrm>
              <a:off x="2880" y="1248"/>
              <a:ext cx="960" cy="2400"/>
            </a:xfrm>
            <a:prstGeom prst="ellipse">
              <a:avLst/>
            </a:prstGeom>
            <a:gradFill rotWithShape="1">
              <a:gsLst>
                <a:gs pos="0">
                  <a:srgbClr val="6699FF"/>
                </a:gs>
                <a:gs pos="100000">
                  <a:srgbClr val="6699FF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4" name="Group 63"/>
            <p:cNvGrpSpPr>
              <a:grpSpLocks/>
            </p:cNvGrpSpPr>
            <p:nvPr/>
          </p:nvGrpSpPr>
          <p:grpSpPr bwMode="auto">
            <a:xfrm>
              <a:off x="2736" y="1872"/>
              <a:ext cx="1248" cy="1968"/>
              <a:chOff x="2736" y="2160"/>
              <a:chExt cx="1248" cy="1968"/>
            </a:xfrm>
          </p:grpSpPr>
          <p:sp>
            <p:nvSpPr>
              <p:cNvPr id="45" name="Oval 58"/>
              <p:cNvSpPr>
                <a:spLocks noChangeArrowheads="1"/>
              </p:cNvSpPr>
              <p:nvPr/>
            </p:nvSpPr>
            <p:spPr bwMode="auto">
              <a:xfrm>
                <a:off x="2880" y="2160"/>
                <a:ext cx="960" cy="1776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Oval 59"/>
              <p:cNvSpPr>
                <a:spLocks noChangeArrowheads="1"/>
              </p:cNvSpPr>
              <p:nvPr/>
            </p:nvSpPr>
            <p:spPr bwMode="auto">
              <a:xfrm>
                <a:off x="2880" y="2160"/>
                <a:ext cx="960" cy="1776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Oval 60"/>
              <p:cNvSpPr>
                <a:spLocks noChangeArrowheads="1"/>
              </p:cNvSpPr>
              <p:nvPr/>
            </p:nvSpPr>
            <p:spPr bwMode="auto">
              <a:xfrm>
                <a:off x="2880" y="2160"/>
                <a:ext cx="960" cy="1776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Oval 61"/>
              <p:cNvSpPr>
                <a:spLocks noChangeArrowheads="1"/>
              </p:cNvSpPr>
              <p:nvPr/>
            </p:nvSpPr>
            <p:spPr bwMode="auto">
              <a:xfrm>
                <a:off x="2736" y="2352"/>
                <a:ext cx="1248" cy="1776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Oval 62"/>
              <p:cNvSpPr>
                <a:spLocks noChangeArrowheads="1"/>
              </p:cNvSpPr>
              <p:nvPr/>
            </p:nvSpPr>
            <p:spPr bwMode="auto">
              <a:xfrm>
                <a:off x="2736" y="2352"/>
                <a:ext cx="893" cy="1776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78" name="Oval 78"/>
          <p:cNvSpPr>
            <a:spLocks noChangeArrowheads="1"/>
          </p:cNvSpPr>
          <p:nvPr/>
        </p:nvSpPr>
        <p:spPr bwMode="auto">
          <a:xfrm>
            <a:off x="3701197" y="3451440"/>
            <a:ext cx="152400" cy="609318"/>
          </a:xfrm>
          <a:prstGeom prst="ellipse">
            <a:avLst/>
          </a:prstGeom>
          <a:solidFill>
            <a:srgbClr val="000000">
              <a:alpha val="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5711" tIns="22855" rIns="45711" bIns="22855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9" name="Group 487"/>
          <p:cNvGrpSpPr>
            <a:grpSpLocks/>
          </p:cNvGrpSpPr>
          <p:nvPr/>
        </p:nvGrpSpPr>
        <p:grpSpPr bwMode="auto">
          <a:xfrm>
            <a:off x="3708841" y="2981907"/>
            <a:ext cx="190500" cy="1299287"/>
            <a:chOff x="2208" y="0"/>
            <a:chExt cx="1364" cy="3648"/>
          </a:xfrm>
        </p:grpSpPr>
        <p:sp>
          <p:nvSpPr>
            <p:cNvPr id="80" name="Freeform 485"/>
            <p:cNvSpPr>
              <a:spLocks/>
            </p:cNvSpPr>
            <p:nvPr/>
          </p:nvSpPr>
          <p:spPr bwMode="auto">
            <a:xfrm>
              <a:off x="2208" y="0"/>
              <a:ext cx="1364" cy="1824"/>
            </a:xfrm>
            <a:custGeom>
              <a:avLst/>
              <a:gdLst>
                <a:gd name="T0" fmla="*/ 448 w 3408"/>
                <a:gd name="T1" fmla="*/ 3264 h 4320"/>
                <a:gd name="T2" fmla="*/ 448 w 3408"/>
                <a:gd name="T3" fmla="*/ 1824 h 4320"/>
                <a:gd name="T4" fmla="*/ 2992 w 3408"/>
                <a:gd name="T5" fmla="*/ 576 h 4320"/>
                <a:gd name="T6" fmla="*/ 3328 w 3408"/>
                <a:gd name="T7" fmla="*/ 0 h 4320"/>
                <a:gd name="T8" fmla="*/ 3136 w 3408"/>
                <a:gd name="T9" fmla="*/ 336 h 4320"/>
                <a:gd name="T10" fmla="*/ 2464 w 3408"/>
                <a:gd name="T11" fmla="*/ 912 h 4320"/>
                <a:gd name="T12" fmla="*/ 256 w 3408"/>
                <a:gd name="T13" fmla="*/ 1920 h 4320"/>
                <a:gd name="T14" fmla="*/ 256 w 3408"/>
                <a:gd name="T15" fmla="*/ 2928 h 4320"/>
                <a:gd name="T16" fmla="*/ 1600 w 3408"/>
                <a:gd name="T17" fmla="*/ 4224 h 4320"/>
                <a:gd name="T18" fmla="*/ 112 w 3408"/>
                <a:gd name="T19" fmla="*/ 2544 h 4320"/>
                <a:gd name="T20" fmla="*/ 832 w 3408"/>
                <a:gd name="T21" fmla="*/ 1632 h 4320"/>
                <a:gd name="T22" fmla="*/ 3040 w 3408"/>
                <a:gd name="T23" fmla="*/ 480 h 4320"/>
                <a:gd name="T24" fmla="*/ 3136 w 3408"/>
                <a:gd name="T25" fmla="*/ 480 h 4320"/>
                <a:gd name="T26" fmla="*/ 1072 w 3408"/>
                <a:gd name="T27" fmla="*/ 1488 h 4320"/>
                <a:gd name="T28" fmla="*/ 112 w 3408"/>
                <a:gd name="T29" fmla="*/ 2784 h 4320"/>
                <a:gd name="T30" fmla="*/ 1072 w 3408"/>
                <a:gd name="T31" fmla="*/ 3744 h 4320"/>
                <a:gd name="T32" fmla="*/ 1216 w 3408"/>
                <a:gd name="T33" fmla="*/ 3696 h 4320"/>
                <a:gd name="T34" fmla="*/ 1504 w 3408"/>
                <a:gd name="T35" fmla="*/ 2400 h 4320"/>
                <a:gd name="T36" fmla="*/ 592 w 3408"/>
                <a:gd name="T37" fmla="*/ 768 h 4320"/>
                <a:gd name="T38" fmla="*/ 208 w 3408"/>
                <a:gd name="T39" fmla="*/ 48 h 4320"/>
                <a:gd name="T40" fmla="*/ 1168 w 3408"/>
                <a:gd name="T41" fmla="*/ 1200 h 4320"/>
                <a:gd name="T42" fmla="*/ 1408 w 3408"/>
                <a:gd name="T43" fmla="*/ 2688 h 4320"/>
                <a:gd name="T44" fmla="*/ 1072 w 3408"/>
                <a:gd name="T45" fmla="*/ 3408 h 4320"/>
                <a:gd name="T46" fmla="*/ 1552 w 3408"/>
                <a:gd name="T47" fmla="*/ 4176 h 4320"/>
                <a:gd name="T48" fmla="*/ 1744 w 3408"/>
                <a:gd name="T49" fmla="*/ 3600 h 4320"/>
                <a:gd name="T50" fmla="*/ 2848 w 3408"/>
                <a:gd name="T51" fmla="*/ 2688 h 4320"/>
                <a:gd name="T52" fmla="*/ 3376 w 3408"/>
                <a:gd name="T53" fmla="*/ 1824 h 4320"/>
                <a:gd name="T54" fmla="*/ 1840 w 3408"/>
                <a:gd name="T55" fmla="*/ 432 h 4320"/>
                <a:gd name="T56" fmla="*/ 64 w 3408"/>
                <a:gd name="T57" fmla="*/ 0 h 4320"/>
                <a:gd name="T58" fmla="*/ 2464 w 3408"/>
                <a:gd name="T59" fmla="*/ 816 h 4320"/>
                <a:gd name="T60" fmla="*/ 3280 w 3408"/>
                <a:gd name="T61" fmla="*/ 2064 h 4320"/>
                <a:gd name="T62" fmla="*/ 1696 w 3408"/>
                <a:gd name="T63" fmla="*/ 3600 h 4320"/>
                <a:gd name="T64" fmla="*/ 1696 w 3408"/>
                <a:gd name="T65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8" h="4320">
                  <a:moveTo>
                    <a:pt x="1696" y="4320"/>
                  </a:moveTo>
                  <a:cubicBezTo>
                    <a:pt x="1208" y="3952"/>
                    <a:pt x="720" y="3584"/>
                    <a:pt x="448" y="3264"/>
                  </a:cubicBezTo>
                  <a:cubicBezTo>
                    <a:pt x="176" y="2944"/>
                    <a:pt x="64" y="2640"/>
                    <a:pt x="64" y="2400"/>
                  </a:cubicBezTo>
                  <a:cubicBezTo>
                    <a:pt x="64" y="2160"/>
                    <a:pt x="80" y="2064"/>
                    <a:pt x="448" y="1824"/>
                  </a:cubicBezTo>
                  <a:cubicBezTo>
                    <a:pt x="816" y="1584"/>
                    <a:pt x="1848" y="1168"/>
                    <a:pt x="2272" y="960"/>
                  </a:cubicBezTo>
                  <a:cubicBezTo>
                    <a:pt x="2696" y="752"/>
                    <a:pt x="2816" y="712"/>
                    <a:pt x="2992" y="576"/>
                  </a:cubicBezTo>
                  <a:cubicBezTo>
                    <a:pt x="3168" y="440"/>
                    <a:pt x="3272" y="240"/>
                    <a:pt x="3328" y="144"/>
                  </a:cubicBezTo>
                  <a:cubicBezTo>
                    <a:pt x="3384" y="48"/>
                    <a:pt x="3320" y="0"/>
                    <a:pt x="3328" y="0"/>
                  </a:cubicBezTo>
                  <a:cubicBezTo>
                    <a:pt x="3336" y="0"/>
                    <a:pt x="3408" y="88"/>
                    <a:pt x="3376" y="144"/>
                  </a:cubicBezTo>
                  <a:cubicBezTo>
                    <a:pt x="3344" y="200"/>
                    <a:pt x="3200" y="272"/>
                    <a:pt x="3136" y="336"/>
                  </a:cubicBezTo>
                  <a:cubicBezTo>
                    <a:pt x="3072" y="400"/>
                    <a:pt x="3104" y="432"/>
                    <a:pt x="2992" y="528"/>
                  </a:cubicBezTo>
                  <a:cubicBezTo>
                    <a:pt x="2880" y="624"/>
                    <a:pt x="2752" y="776"/>
                    <a:pt x="2464" y="912"/>
                  </a:cubicBezTo>
                  <a:cubicBezTo>
                    <a:pt x="2176" y="1048"/>
                    <a:pt x="1632" y="1176"/>
                    <a:pt x="1264" y="1344"/>
                  </a:cubicBezTo>
                  <a:cubicBezTo>
                    <a:pt x="896" y="1512"/>
                    <a:pt x="456" y="1768"/>
                    <a:pt x="256" y="1920"/>
                  </a:cubicBezTo>
                  <a:cubicBezTo>
                    <a:pt x="56" y="2072"/>
                    <a:pt x="64" y="2088"/>
                    <a:pt x="64" y="2256"/>
                  </a:cubicBezTo>
                  <a:cubicBezTo>
                    <a:pt x="64" y="2424"/>
                    <a:pt x="160" y="2736"/>
                    <a:pt x="256" y="2928"/>
                  </a:cubicBezTo>
                  <a:cubicBezTo>
                    <a:pt x="352" y="3120"/>
                    <a:pt x="416" y="3192"/>
                    <a:pt x="640" y="3408"/>
                  </a:cubicBezTo>
                  <a:cubicBezTo>
                    <a:pt x="864" y="3624"/>
                    <a:pt x="1616" y="4240"/>
                    <a:pt x="1600" y="4224"/>
                  </a:cubicBezTo>
                  <a:cubicBezTo>
                    <a:pt x="1584" y="4208"/>
                    <a:pt x="792" y="3592"/>
                    <a:pt x="544" y="3312"/>
                  </a:cubicBezTo>
                  <a:cubicBezTo>
                    <a:pt x="296" y="3032"/>
                    <a:pt x="176" y="2760"/>
                    <a:pt x="112" y="2544"/>
                  </a:cubicBezTo>
                  <a:cubicBezTo>
                    <a:pt x="48" y="2328"/>
                    <a:pt x="40" y="2168"/>
                    <a:pt x="160" y="2016"/>
                  </a:cubicBezTo>
                  <a:cubicBezTo>
                    <a:pt x="280" y="1864"/>
                    <a:pt x="520" y="1784"/>
                    <a:pt x="832" y="1632"/>
                  </a:cubicBezTo>
                  <a:cubicBezTo>
                    <a:pt x="1144" y="1480"/>
                    <a:pt x="1664" y="1296"/>
                    <a:pt x="2032" y="1104"/>
                  </a:cubicBezTo>
                  <a:cubicBezTo>
                    <a:pt x="2400" y="912"/>
                    <a:pt x="2824" y="656"/>
                    <a:pt x="3040" y="480"/>
                  </a:cubicBezTo>
                  <a:cubicBezTo>
                    <a:pt x="3256" y="304"/>
                    <a:pt x="3312" y="48"/>
                    <a:pt x="3328" y="48"/>
                  </a:cubicBezTo>
                  <a:cubicBezTo>
                    <a:pt x="3344" y="48"/>
                    <a:pt x="3344" y="320"/>
                    <a:pt x="3136" y="480"/>
                  </a:cubicBezTo>
                  <a:cubicBezTo>
                    <a:pt x="2928" y="640"/>
                    <a:pt x="2424" y="840"/>
                    <a:pt x="2080" y="1008"/>
                  </a:cubicBezTo>
                  <a:cubicBezTo>
                    <a:pt x="1736" y="1176"/>
                    <a:pt x="1392" y="1312"/>
                    <a:pt x="1072" y="1488"/>
                  </a:cubicBezTo>
                  <a:cubicBezTo>
                    <a:pt x="752" y="1664"/>
                    <a:pt x="320" y="1848"/>
                    <a:pt x="160" y="2064"/>
                  </a:cubicBezTo>
                  <a:cubicBezTo>
                    <a:pt x="0" y="2280"/>
                    <a:pt x="16" y="2552"/>
                    <a:pt x="112" y="2784"/>
                  </a:cubicBezTo>
                  <a:cubicBezTo>
                    <a:pt x="208" y="3016"/>
                    <a:pt x="576" y="3296"/>
                    <a:pt x="736" y="3456"/>
                  </a:cubicBezTo>
                  <a:cubicBezTo>
                    <a:pt x="896" y="3616"/>
                    <a:pt x="960" y="3640"/>
                    <a:pt x="1072" y="3744"/>
                  </a:cubicBezTo>
                  <a:cubicBezTo>
                    <a:pt x="1184" y="3848"/>
                    <a:pt x="1384" y="4088"/>
                    <a:pt x="1408" y="4080"/>
                  </a:cubicBezTo>
                  <a:cubicBezTo>
                    <a:pt x="1432" y="4072"/>
                    <a:pt x="1272" y="3864"/>
                    <a:pt x="1216" y="3696"/>
                  </a:cubicBezTo>
                  <a:cubicBezTo>
                    <a:pt x="1160" y="3528"/>
                    <a:pt x="1024" y="3288"/>
                    <a:pt x="1072" y="3072"/>
                  </a:cubicBezTo>
                  <a:cubicBezTo>
                    <a:pt x="1120" y="2856"/>
                    <a:pt x="1472" y="2672"/>
                    <a:pt x="1504" y="2400"/>
                  </a:cubicBezTo>
                  <a:cubicBezTo>
                    <a:pt x="1536" y="2128"/>
                    <a:pt x="1416" y="1712"/>
                    <a:pt x="1264" y="1440"/>
                  </a:cubicBezTo>
                  <a:cubicBezTo>
                    <a:pt x="1112" y="1168"/>
                    <a:pt x="752" y="944"/>
                    <a:pt x="592" y="768"/>
                  </a:cubicBezTo>
                  <a:cubicBezTo>
                    <a:pt x="432" y="592"/>
                    <a:pt x="368" y="504"/>
                    <a:pt x="304" y="384"/>
                  </a:cubicBezTo>
                  <a:cubicBezTo>
                    <a:pt x="240" y="264"/>
                    <a:pt x="200" y="32"/>
                    <a:pt x="208" y="48"/>
                  </a:cubicBezTo>
                  <a:cubicBezTo>
                    <a:pt x="216" y="64"/>
                    <a:pt x="192" y="288"/>
                    <a:pt x="352" y="480"/>
                  </a:cubicBezTo>
                  <a:cubicBezTo>
                    <a:pt x="512" y="672"/>
                    <a:pt x="976" y="952"/>
                    <a:pt x="1168" y="1200"/>
                  </a:cubicBezTo>
                  <a:cubicBezTo>
                    <a:pt x="1360" y="1448"/>
                    <a:pt x="1464" y="1720"/>
                    <a:pt x="1504" y="1968"/>
                  </a:cubicBezTo>
                  <a:cubicBezTo>
                    <a:pt x="1544" y="2216"/>
                    <a:pt x="1472" y="2512"/>
                    <a:pt x="1408" y="2688"/>
                  </a:cubicBezTo>
                  <a:cubicBezTo>
                    <a:pt x="1344" y="2864"/>
                    <a:pt x="1176" y="2904"/>
                    <a:pt x="1120" y="3024"/>
                  </a:cubicBezTo>
                  <a:cubicBezTo>
                    <a:pt x="1064" y="3144"/>
                    <a:pt x="1040" y="3256"/>
                    <a:pt x="1072" y="3408"/>
                  </a:cubicBezTo>
                  <a:cubicBezTo>
                    <a:pt x="1104" y="3560"/>
                    <a:pt x="1232" y="3808"/>
                    <a:pt x="1312" y="3936"/>
                  </a:cubicBezTo>
                  <a:cubicBezTo>
                    <a:pt x="1392" y="4064"/>
                    <a:pt x="1504" y="4176"/>
                    <a:pt x="1552" y="4176"/>
                  </a:cubicBezTo>
                  <a:lnTo>
                    <a:pt x="1600" y="3936"/>
                  </a:lnTo>
                  <a:cubicBezTo>
                    <a:pt x="1632" y="3840"/>
                    <a:pt x="1608" y="3744"/>
                    <a:pt x="1744" y="3600"/>
                  </a:cubicBezTo>
                  <a:cubicBezTo>
                    <a:pt x="1880" y="3456"/>
                    <a:pt x="2232" y="3224"/>
                    <a:pt x="2416" y="3072"/>
                  </a:cubicBezTo>
                  <a:cubicBezTo>
                    <a:pt x="2600" y="2920"/>
                    <a:pt x="2720" y="2816"/>
                    <a:pt x="2848" y="2688"/>
                  </a:cubicBezTo>
                  <a:cubicBezTo>
                    <a:pt x="2976" y="2560"/>
                    <a:pt x="3096" y="2448"/>
                    <a:pt x="3184" y="2304"/>
                  </a:cubicBezTo>
                  <a:cubicBezTo>
                    <a:pt x="3272" y="2160"/>
                    <a:pt x="3408" y="2008"/>
                    <a:pt x="3376" y="1824"/>
                  </a:cubicBezTo>
                  <a:cubicBezTo>
                    <a:pt x="3344" y="1640"/>
                    <a:pt x="3248" y="1432"/>
                    <a:pt x="2992" y="1200"/>
                  </a:cubicBezTo>
                  <a:cubicBezTo>
                    <a:pt x="2736" y="968"/>
                    <a:pt x="2240" y="616"/>
                    <a:pt x="1840" y="432"/>
                  </a:cubicBezTo>
                  <a:cubicBezTo>
                    <a:pt x="1440" y="248"/>
                    <a:pt x="888" y="168"/>
                    <a:pt x="592" y="96"/>
                  </a:cubicBezTo>
                  <a:lnTo>
                    <a:pt x="64" y="0"/>
                  </a:lnTo>
                  <a:cubicBezTo>
                    <a:pt x="168" y="24"/>
                    <a:pt x="816" y="104"/>
                    <a:pt x="1216" y="240"/>
                  </a:cubicBezTo>
                  <a:cubicBezTo>
                    <a:pt x="1616" y="376"/>
                    <a:pt x="2128" y="600"/>
                    <a:pt x="2464" y="816"/>
                  </a:cubicBezTo>
                  <a:cubicBezTo>
                    <a:pt x="2800" y="1032"/>
                    <a:pt x="3096" y="1328"/>
                    <a:pt x="3232" y="1536"/>
                  </a:cubicBezTo>
                  <a:cubicBezTo>
                    <a:pt x="3368" y="1744"/>
                    <a:pt x="3376" y="1840"/>
                    <a:pt x="3280" y="2064"/>
                  </a:cubicBezTo>
                  <a:cubicBezTo>
                    <a:pt x="3184" y="2288"/>
                    <a:pt x="2920" y="2624"/>
                    <a:pt x="2656" y="2880"/>
                  </a:cubicBezTo>
                  <a:cubicBezTo>
                    <a:pt x="2392" y="3136"/>
                    <a:pt x="1880" y="3392"/>
                    <a:pt x="1696" y="3600"/>
                  </a:cubicBezTo>
                  <a:cubicBezTo>
                    <a:pt x="1512" y="3808"/>
                    <a:pt x="1544" y="4008"/>
                    <a:pt x="1552" y="4128"/>
                  </a:cubicBezTo>
                  <a:lnTo>
                    <a:pt x="1696" y="4320"/>
                  </a:lnTo>
                  <a:close/>
                </a:path>
              </a:pathLst>
            </a:custGeom>
            <a:gradFill rotWithShape="1">
              <a:gsLst>
                <a:gs pos="0">
                  <a:srgbClr val="585858">
                    <a:gamma/>
                    <a:tint val="93725"/>
                    <a:invGamma/>
                    <a:alpha val="20000"/>
                  </a:srgbClr>
                </a:gs>
                <a:gs pos="100000">
                  <a:srgbClr val="585858">
                    <a:alpha val="60001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486"/>
            <p:cNvSpPr>
              <a:spLocks/>
            </p:cNvSpPr>
            <p:nvPr/>
          </p:nvSpPr>
          <p:spPr bwMode="auto">
            <a:xfrm>
              <a:off x="2208" y="1824"/>
              <a:ext cx="1364" cy="1824"/>
            </a:xfrm>
            <a:custGeom>
              <a:avLst/>
              <a:gdLst>
                <a:gd name="T0" fmla="*/ 448 w 3408"/>
                <a:gd name="T1" fmla="*/ 3264 h 4320"/>
                <a:gd name="T2" fmla="*/ 448 w 3408"/>
                <a:gd name="T3" fmla="*/ 1824 h 4320"/>
                <a:gd name="T4" fmla="*/ 2992 w 3408"/>
                <a:gd name="T5" fmla="*/ 576 h 4320"/>
                <a:gd name="T6" fmla="*/ 3328 w 3408"/>
                <a:gd name="T7" fmla="*/ 0 h 4320"/>
                <a:gd name="T8" fmla="*/ 3136 w 3408"/>
                <a:gd name="T9" fmla="*/ 336 h 4320"/>
                <a:gd name="T10" fmla="*/ 2464 w 3408"/>
                <a:gd name="T11" fmla="*/ 912 h 4320"/>
                <a:gd name="T12" fmla="*/ 256 w 3408"/>
                <a:gd name="T13" fmla="*/ 1920 h 4320"/>
                <a:gd name="T14" fmla="*/ 256 w 3408"/>
                <a:gd name="T15" fmla="*/ 2928 h 4320"/>
                <a:gd name="T16" fmla="*/ 1600 w 3408"/>
                <a:gd name="T17" fmla="*/ 4224 h 4320"/>
                <a:gd name="T18" fmla="*/ 112 w 3408"/>
                <a:gd name="T19" fmla="*/ 2544 h 4320"/>
                <a:gd name="T20" fmla="*/ 832 w 3408"/>
                <a:gd name="T21" fmla="*/ 1632 h 4320"/>
                <a:gd name="T22" fmla="*/ 3040 w 3408"/>
                <a:gd name="T23" fmla="*/ 480 h 4320"/>
                <a:gd name="T24" fmla="*/ 3136 w 3408"/>
                <a:gd name="T25" fmla="*/ 480 h 4320"/>
                <a:gd name="T26" fmla="*/ 1072 w 3408"/>
                <a:gd name="T27" fmla="*/ 1488 h 4320"/>
                <a:gd name="T28" fmla="*/ 112 w 3408"/>
                <a:gd name="T29" fmla="*/ 2784 h 4320"/>
                <a:gd name="T30" fmla="*/ 1072 w 3408"/>
                <a:gd name="T31" fmla="*/ 3744 h 4320"/>
                <a:gd name="T32" fmla="*/ 1216 w 3408"/>
                <a:gd name="T33" fmla="*/ 3696 h 4320"/>
                <a:gd name="T34" fmla="*/ 1504 w 3408"/>
                <a:gd name="T35" fmla="*/ 2400 h 4320"/>
                <a:gd name="T36" fmla="*/ 592 w 3408"/>
                <a:gd name="T37" fmla="*/ 768 h 4320"/>
                <a:gd name="T38" fmla="*/ 208 w 3408"/>
                <a:gd name="T39" fmla="*/ 48 h 4320"/>
                <a:gd name="T40" fmla="*/ 1168 w 3408"/>
                <a:gd name="T41" fmla="*/ 1200 h 4320"/>
                <a:gd name="T42" fmla="*/ 1408 w 3408"/>
                <a:gd name="T43" fmla="*/ 2688 h 4320"/>
                <a:gd name="T44" fmla="*/ 1072 w 3408"/>
                <a:gd name="T45" fmla="*/ 3408 h 4320"/>
                <a:gd name="T46" fmla="*/ 1552 w 3408"/>
                <a:gd name="T47" fmla="*/ 4176 h 4320"/>
                <a:gd name="T48" fmla="*/ 1744 w 3408"/>
                <a:gd name="T49" fmla="*/ 3600 h 4320"/>
                <a:gd name="T50" fmla="*/ 2848 w 3408"/>
                <a:gd name="T51" fmla="*/ 2688 h 4320"/>
                <a:gd name="T52" fmla="*/ 3376 w 3408"/>
                <a:gd name="T53" fmla="*/ 1824 h 4320"/>
                <a:gd name="T54" fmla="*/ 1840 w 3408"/>
                <a:gd name="T55" fmla="*/ 432 h 4320"/>
                <a:gd name="T56" fmla="*/ 64 w 3408"/>
                <a:gd name="T57" fmla="*/ 0 h 4320"/>
                <a:gd name="T58" fmla="*/ 2464 w 3408"/>
                <a:gd name="T59" fmla="*/ 816 h 4320"/>
                <a:gd name="T60" fmla="*/ 3280 w 3408"/>
                <a:gd name="T61" fmla="*/ 2064 h 4320"/>
                <a:gd name="T62" fmla="*/ 1696 w 3408"/>
                <a:gd name="T63" fmla="*/ 3600 h 4320"/>
                <a:gd name="T64" fmla="*/ 1696 w 3408"/>
                <a:gd name="T65" fmla="*/ 432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08" h="4320">
                  <a:moveTo>
                    <a:pt x="1696" y="4320"/>
                  </a:moveTo>
                  <a:cubicBezTo>
                    <a:pt x="1208" y="3952"/>
                    <a:pt x="720" y="3584"/>
                    <a:pt x="448" y="3264"/>
                  </a:cubicBezTo>
                  <a:cubicBezTo>
                    <a:pt x="176" y="2944"/>
                    <a:pt x="64" y="2640"/>
                    <a:pt x="64" y="2400"/>
                  </a:cubicBezTo>
                  <a:cubicBezTo>
                    <a:pt x="64" y="2160"/>
                    <a:pt x="80" y="2064"/>
                    <a:pt x="448" y="1824"/>
                  </a:cubicBezTo>
                  <a:cubicBezTo>
                    <a:pt x="816" y="1584"/>
                    <a:pt x="1848" y="1168"/>
                    <a:pt x="2272" y="960"/>
                  </a:cubicBezTo>
                  <a:cubicBezTo>
                    <a:pt x="2696" y="752"/>
                    <a:pt x="2816" y="712"/>
                    <a:pt x="2992" y="576"/>
                  </a:cubicBezTo>
                  <a:cubicBezTo>
                    <a:pt x="3168" y="440"/>
                    <a:pt x="3272" y="240"/>
                    <a:pt x="3328" y="144"/>
                  </a:cubicBezTo>
                  <a:cubicBezTo>
                    <a:pt x="3384" y="48"/>
                    <a:pt x="3320" y="0"/>
                    <a:pt x="3328" y="0"/>
                  </a:cubicBezTo>
                  <a:cubicBezTo>
                    <a:pt x="3336" y="0"/>
                    <a:pt x="3408" y="88"/>
                    <a:pt x="3376" y="144"/>
                  </a:cubicBezTo>
                  <a:cubicBezTo>
                    <a:pt x="3344" y="200"/>
                    <a:pt x="3200" y="272"/>
                    <a:pt x="3136" y="336"/>
                  </a:cubicBezTo>
                  <a:cubicBezTo>
                    <a:pt x="3072" y="400"/>
                    <a:pt x="3104" y="432"/>
                    <a:pt x="2992" y="528"/>
                  </a:cubicBezTo>
                  <a:cubicBezTo>
                    <a:pt x="2880" y="624"/>
                    <a:pt x="2752" y="776"/>
                    <a:pt x="2464" y="912"/>
                  </a:cubicBezTo>
                  <a:cubicBezTo>
                    <a:pt x="2176" y="1048"/>
                    <a:pt x="1632" y="1176"/>
                    <a:pt x="1264" y="1344"/>
                  </a:cubicBezTo>
                  <a:cubicBezTo>
                    <a:pt x="896" y="1512"/>
                    <a:pt x="456" y="1768"/>
                    <a:pt x="256" y="1920"/>
                  </a:cubicBezTo>
                  <a:cubicBezTo>
                    <a:pt x="56" y="2072"/>
                    <a:pt x="64" y="2088"/>
                    <a:pt x="64" y="2256"/>
                  </a:cubicBezTo>
                  <a:cubicBezTo>
                    <a:pt x="64" y="2424"/>
                    <a:pt x="160" y="2736"/>
                    <a:pt x="256" y="2928"/>
                  </a:cubicBezTo>
                  <a:cubicBezTo>
                    <a:pt x="352" y="3120"/>
                    <a:pt x="416" y="3192"/>
                    <a:pt x="640" y="3408"/>
                  </a:cubicBezTo>
                  <a:cubicBezTo>
                    <a:pt x="864" y="3624"/>
                    <a:pt x="1616" y="4240"/>
                    <a:pt x="1600" y="4224"/>
                  </a:cubicBezTo>
                  <a:cubicBezTo>
                    <a:pt x="1584" y="4208"/>
                    <a:pt x="792" y="3592"/>
                    <a:pt x="544" y="3312"/>
                  </a:cubicBezTo>
                  <a:cubicBezTo>
                    <a:pt x="296" y="3032"/>
                    <a:pt x="176" y="2760"/>
                    <a:pt x="112" y="2544"/>
                  </a:cubicBezTo>
                  <a:cubicBezTo>
                    <a:pt x="48" y="2328"/>
                    <a:pt x="40" y="2168"/>
                    <a:pt x="160" y="2016"/>
                  </a:cubicBezTo>
                  <a:cubicBezTo>
                    <a:pt x="280" y="1864"/>
                    <a:pt x="520" y="1784"/>
                    <a:pt x="832" y="1632"/>
                  </a:cubicBezTo>
                  <a:cubicBezTo>
                    <a:pt x="1144" y="1480"/>
                    <a:pt x="1664" y="1296"/>
                    <a:pt x="2032" y="1104"/>
                  </a:cubicBezTo>
                  <a:cubicBezTo>
                    <a:pt x="2400" y="912"/>
                    <a:pt x="2824" y="656"/>
                    <a:pt x="3040" y="480"/>
                  </a:cubicBezTo>
                  <a:cubicBezTo>
                    <a:pt x="3256" y="304"/>
                    <a:pt x="3312" y="48"/>
                    <a:pt x="3328" y="48"/>
                  </a:cubicBezTo>
                  <a:cubicBezTo>
                    <a:pt x="3344" y="48"/>
                    <a:pt x="3344" y="320"/>
                    <a:pt x="3136" y="480"/>
                  </a:cubicBezTo>
                  <a:cubicBezTo>
                    <a:pt x="2928" y="640"/>
                    <a:pt x="2424" y="840"/>
                    <a:pt x="2080" y="1008"/>
                  </a:cubicBezTo>
                  <a:cubicBezTo>
                    <a:pt x="1736" y="1176"/>
                    <a:pt x="1392" y="1312"/>
                    <a:pt x="1072" y="1488"/>
                  </a:cubicBezTo>
                  <a:cubicBezTo>
                    <a:pt x="752" y="1664"/>
                    <a:pt x="320" y="1848"/>
                    <a:pt x="160" y="2064"/>
                  </a:cubicBezTo>
                  <a:cubicBezTo>
                    <a:pt x="0" y="2280"/>
                    <a:pt x="16" y="2552"/>
                    <a:pt x="112" y="2784"/>
                  </a:cubicBezTo>
                  <a:cubicBezTo>
                    <a:pt x="208" y="3016"/>
                    <a:pt x="576" y="3296"/>
                    <a:pt x="736" y="3456"/>
                  </a:cubicBezTo>
                  <a:cubicBezTo>
                    <a:pt x="896" y="3616"/>
                    <a:pt x="960" y="3640"/>
                    <a:pt x="1072" y="3744"/>
                  </a:cubicBezTo>
                  <a:cubicBezTo>
                    <a:pt x="1184" y="3848"/>
                    <a:pt x="1384" y="4088"/>
                    <a:pt x="1408" y="4080"/>
                  </a:cubicBezTo>
                  <a:cubicBezTo>
                    <a:pt x="1432" y="4072"/>
                    <a:pt x="1272" y="3864"/>
                    <a:pt x="1216" y="3696"/>
                  </a:cubicBezTo>
                  <a:cubicBezTo>
                    <a:pt x="1160" y="3528"/>
                    <a:pt x="1024" y="3288"/>
                    <a:pt x="1072" y="3072"/>
                  </a:cubicBezTo>
                  <a:cubicBezTo>
                    <a:pt x="1120" y="2856"/>
                    <a:pt x="1472" y="2672"/>
                    <a:pt x="1504" y="2400"/>
                  </a:cubicBezTo>
                  <a:cubicBezTo>
                    <a:pt x="1536" y="2128"/>
                    <a:pt x="1416" y="1712"/>
                    <a:pt x="1264" y="1440"/>
                  </a:cubicBezTo>
                  <a:cubicBezTo>
                    <a:pt x="1112" y="1168"/>
                    <a:pt x="752" y="944"/>
                    <a:pt x="592" y="768"/>
                  </a:cubicBezTo>
                  <a:cubicBezTo>
                    <a:pt x="432" y="592"/>
                    <a:pt x="368" y="504"/>
                    <a:pt x="304" y="384"/>
                  </a:cubicBezTo>
                  <a:cubicBezTo>
                    <a:pt x="240" y="264"/>
                    <a:pt x="200" y="32"/>
                    <a:pt x="208" y="48"/>
                  </a:cubicBezTo>
                  <a:cubicBezTo>
                    <a:pt x="216" y="64"/>
                    <a:pt x="192" y="288"/>
                    <a:pt x="352" y="480"/>
                  </a:cubicBezTo>
                  <a:cubicBezTo>
                    <a:pt x="512" y="672"/>
                    <a:pt x="976" y="952"/>
                    <a:pt x="1168" y="1200"/>
                  </a:cubicBezTo>
                  <a:cubicBezTo>
                    <a:pt x="1360" y="1448"/>
                    <a:pt x="1464" y="1720"/>
                    <a:pt x="1504" y="1968"/>
                  </a:cubicBezTo>
                  <a:cubicBezTo>
                    <a:pt x="1544" y="2216"/>
                    <a:pt x="1472" y="2512"/>
                    <a:pt x="1408" y="2688"/>
                  </a:cubicBezTo>
                  <a:cubicBezTo>
                    <a:pt x="1344" y="2864"/>
                    <a:pt x="1176" y="2904"/>
                    <a:pt x="1120" y="3024"/>
                  </a:cubicBezTo>
                  <a:cubicBezTo>
                    <a:pt x="1064" y="3144"/>
                    <a:pt x="1040" y="3256"/>
                    <a:pt x="1072" y="3408"/>
                  </a:cubicBezTo>
                  <a:cubicBezTo>
                    <a:pt x="1104" y="3560"/>
                    <a:pt x="1232" y="3808"/>
                    <a:pt x="1312" y="3936"/>
                  </a:cubicBezTo>
                  <a:cubicBezTo>
                    <a:pt x="1392" y="4064"/>
                    <a:pt x="1504" y="4176"/>
                    <a:pt x="1552" y="4176"/>
                  </a:cubicBezTo>
                  <a:lnTo>
                    <a:pt x="1600" y="3936"/>
                  </a:lnTo>
                  <a:cubicBezTo>
                    <a:pt x="1632" y="3840"/>
                    <a:pt x="1608" y="3744"/>
                    <a:pt x="1744" y="3600"/>
                  </a:cubicBezTo>
                  <a:cubicBezTo>
                    <a:pt x="1880" y="3456"/>
                    <a:pt x="2232" y="3224"/>
                    <a:pt x="2416" y="3072"/>
                  </a:cubicBezTo>
                  <a:cubicBezTo>
                    <a:pt x="2600" y="2920"/>
                    <a:pt x="2720" y="2816"/>
                    <a:pt x="2848" y="2688"/>
                  </a:cubicBezTo>
                  <a:cubicBezTo>
                    <a:pt x="2976" y="2560"/>
                    <a:pt x="3096" y="2448"/>
                    <a:pt x="3184" y="2304"/>
                  </a:cubicBezTo>
                  <a:cubicBezTo>
                    <a:pt x="3272" y="2160"/>
                    <a:pt x="3408" y="2008"/>
                    <a:pt x="3376" y="1824"/>
                  </a:cubicBezTo>
                  <a:cubicBezTo>
                    <a:pt x="3344" y="1640"/>
                    <a:pt x="3248" y="1432"/>
                    <a:pt x="2992" y="1200"/>
                  </a:cubicBezTo>
                  <a:cubicBezTo>
                    <a:pt x="2736" y="968"/>
                    <a:pt x="2240" y="616"/>
                    <a:pt x="1840" y="432"/>
                  </a:cubicBezTo>
                  <a:cubicBezTo>
                    <a:pt x="1440" y="248"/>
                    <a:pt x="888" y="168"/>
                    <a:pt x="592" y="96"/>
                  </a:cubicBezTo>
                  <a:lnTo>
                    <a:pt x="64" y="0"/>
                  </a:lnTo>
                  <a:cubicBezTo>
                    <a:pt x="168" y="24"/>
                    <a:pt x="816" y="104"/>
                    <a:pt x="1216" y="240"/>
                  </a:cubicBezTo>
                  <a:cubicBezTo>
                    <a:pt x="1616" y="376"/>
                    <a:pt x="2128" y="600"/>
                    <a:pt x="2464" y="816"/>
                  </a:cubicBezTo>
                  <a:cubicBezTo>
                    <a:pt x="2800" y="1032"/>
                    <a:pt x="3096" y="1328"/>
                    <a:pt x="3232" y="1536"/>
                  </a:cubicBezTo>
                  <a:cubicBezTo>
                    <a:pt x="3368" y="1744"/>
                    <a:pt x="3376" y="1840"/>
                    <a:pt x="3280" y="2064"/>
                  </a:cubicBezTo>
                  <a:cubicBezTo>
                    <a:pt x="3184" y="2288"/>
                    <a:pt x="2920" y="2624"/>
                    <a:pt x="2656" y="2880"/>
                  </a:cubicBezTo>
                  <a:cubicBezTo>
                    <a:pt x="2392" y="3136"/>
                    <a:pt x="1880" y="3392"/>
                    <a:pt x="1696" y="3600"/>
                  </a:cubicBezTo>
                  <a:cubicBezTo>
                    <a:pt x="1512" y="3808"/>
                    <a:pt x="1544" y="4008"/>
                    <a:pt x="1552" y="4128"/>
                  </a:cubicBezTo>
                  <a:lnTo>
                    <a:pt x="1696" y="432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585858">
                          <a:gamma/>
                          <a:shade val="46275"/>
                          <a:invGamma/>
                          <a:alpha val="0"/>
                        </a:srgbClr>
                      </a:gs>
                      <a:gs pos="100000">
                        <a:srgbClr val="585858">
                          <a:alpha val="60001"/>
                        </a:srgb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flipH="1">
            <a:off x="3692787" y="3554451"/>
            <a:ext cx="188422" cy="575466"/>
            <a:chOff x="3886200" y="2667000"/>
            <a:chExt cx="1371600" cy="4191000"/>
          </a:xfrm>
        </p:grpSpPr>
        <p:grpSp>
          <p:nvGrpSpPr>
            <p:cNvPr id="83" name="Group 18"/>
            <p:cNvGrpSpPr>
              <a:grpSpLocks/>
            </p:cNvGrpSpPr>
            <p:nvPr/>
          </p:nvGrpSpPr>
          <p:grpSpPr bwMode="auto">
            <a:xfrm>
              <a:off x="4000500" y="2895600"/>
              <a:ext cx="1143000" cy="3962400"/>
              <a:chOff x="2520" y="1824"/>
              <a:chExt cx="720" cy="2496"/>
            </a:xfrm>
          </p:grpSpPr>
          <p:sp>
            <p:nvSpPr>
              <p:cNvPr id="89" name="AutoShape 17"/>
              <p:cNvSpPr>
                <a:spLocks noChangeArrowheads="1"/>
              </p:cNvSpPr>
              <p:nvPr/>
            </p:nvSpPr>
            <p:spPr bwMode="auto">
              <a:xfrm>
                <a:off x="2520" y="1920"/>
                <a:ext cx="720" cy="1440"/>
              </a:xfrm>
              <a:custGeom>
                <a:avLst/>
                <a:gdLst>
                  <a:gd name="G0" fmla="+- 810 0 0"/>
                  <a:gd name="G1" fmla="+- 21600 0 810"/>
                  <a:gd name="G2" fmla="*/ 810 1 2"/>
                  <a:gd name="G3" fmla="+- 21600 0 G2"/>
                  <a:gd name="G4" fmla="+/ 810 21600 2"/>
                  <a:gd name="G5" fmla="+/ G1 0 2"/>
                  <a:gd name="G6" fmla="*/ 21600 21600 810"/>
                  <a:gd name="G7" fmla="*/ G6 1 2"/>
                  <a:gd name="G8" fmla="+- 21600 0 G7"/>
                  <a:gd name="G9" fmla="*/ 21600 1 2"/>
                  <a:gd name="G10" fmla="+- 810 0 G9"/>
                  <a:gd name="G11" fmla="?: G10 G8 0"/>
                  <a:gd name="G12" fmla="?: G10 G7 21600"/>
                  <a:gd name="T0" fmla="*/ 21195 w 21600"/>
                  <a:gd name="T1" fmla="*/ 10800 h 21600"/>
                  <a:gd name="T2" fmla="*/ 10800 w 21600"/>
                  <a:gd name="T3" fmla="*/ 21600 h 21600"/>
                  <a:gd name="T4" fmla="*/ 405 w 21600"/>
                  <a:gd name="T5" fmla="*/ 10800 h 21600"/>
                  <a:gd name="T6" fmla="*/ 10800 w 21600"/>
                  <a:gd name="T7" fmla="*/ 0 h 21600"/>
                  <a:gd name="T8" fmla="*/ 2205 w 21600"/>
                  <a:gd name="T9" fmla="*/ 2205 h 21600"/>
                  <a:gd name="T10" fmla="*/ 19395 w 21600"/>
                  <a:gd name="T11" fmla="*/ 1939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810" y="21600"/>
                    </a:lnTo>
                    <a:lnTo>
                      <a:pt x="2079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0" name="Group 14"/>
              <p:cNvGrpSpPr>
                <a:grpSpLocks/>
              </p:cNvGrpSpPr>
              <p:nvPr/>
            </p:nvGrpSpPr>
            <p:grpSpPr bwMode="auto">
              <a:xfrm>
                <a:off x="2544" y="1968"/>
                <a:ext cx="672" cy="2352"/>
                <a:chOff x="2112" y="1968"/>
                <a:chExt cx="672" cy="2352"/>
              </a:xfrm>
            </p:grpSpPr>
            <p:grpSp>
              <p:nvGrpSpPr>
                <p:cNvPr id="92" name="Group 7"/>
                <p:cNvGrpSpPr>
                  <a:grpSpLocks/>
                </p:cNvGrpSpPr>
                <p:nvPr/>
              </p:nvGrpSpPr>
              <p:grpSpPr bwMode="auto">
                <a:xfrm>
                  <a:off x="2112" y="1968"/>
                  <a:ext cx="672" cy="2352"/>
                  <a:chOff x="2112" y="1632"/>
                  <a:chExt cx="672" cy="2688"/>
                </a:xfrm>
              </p:grpSpPr>
              <p:sp>
                <p:nvSpPr>
                  <p:cNvPr id="96" name="Rectangle 4"/>
                  <p:cNvSpPr>
                    <a:spLocks noChangeArrowheads="1"/>
                  </p:cNvSpPr>
                  <p:nvPr/>
                </p:nvSpPr>
                <p:spPr bwMode="auto">
                  <a:xfrm>
                    <a:off x="2112" y="1632"/>
                    <a:ext cx="672" cy="268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5E43">
                          <a:gamma/>
                          <a:shade val="46275"/>
                          <a:invGamma/>
                        </a:srgbClr>
                      </a:gs>
                      <a:gs pos="50000">
                        <a:srgbClr val="6D5E43"/>
                      </a:gs>
                      <a:gs pos="100000">
                        <a:srgbClr val="6D5E43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7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2592" y="1632"/>
                    <a:ext cx="192" cy="268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FF9933">
                          <a:gamma/>
                          <a:shade val="46275"/>
                          <a:invGamma/>
                          <a:alpha val="0"/>
                        </a:srgbClr>
                      </a:gs>
                      <a:gs pos="100000">
                        <a:srgbClr val="FF9933">
                          <a:alpha val="39999"/>
                        </a:srgb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8" name="Rectangle 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2112" y="1632"/>
                    <a:ext cx="96" cy="268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FF9933">
                          <a:gamma/>
                          <a:shade val="46275"/>
                          <a:invGamma/>
                          <a:alpha val="0"/>
                        </a:srgbClr>
                      </a:gs>
                      <a:gs pos="100000">
                        <a:srgbClr val="FF9933">
                          <a:alpha val="39999"/>
                        </a:srgb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93" name="Group 13"/>
                <p:cNvGrpSpPr>
                  <a:grpSpLocks/>
                </p:cNvGrpSpPr>
                <p:nvPr/>
              </p:nvGrpSpPr>
              <p:grpSpPr bwMode="auto">
                <a:xfrm>
                  <a:off x="2112" y="1968"/>
                  <a:ext cx="672" cy="1920"/>
                  <a:chOff x="3888" y="768"/>
                  <a:chExt cx="672" cy="3264"/>
                </a:xfrm>
              </p:grpSpPr>
              <p:sp>
                <p:nvSpPr>
                  <p:cNvPr id="94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3888" y="768"/>
                    <a:ext cx="672" cy="326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FFCC00"/>
                      </a:gs>
                      <a:gs pos="100000">
                        <a:srgbClr val="FFCC00">
                          <a:gamma/>
                          <a:shade val="46275"/>
                          <a:invGamma/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5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3888" y="768"/>
                    <a:ext cx="672" cy="24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FFFFFF">
                          <a:gamma/>
                          <a:shade val="46275"/>
                          <a:invGamma/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91" name="Oval 15"/>
              <p:cNvSpPr>
                <a:spLocks noChangeArrowheads="1"/>
              </p:cNvSpPr>
              <p:nvPr/>
            </p:nvSpPr>
            <p:spPr bwMode="auto">
              <a:xfrm>
                <a:off x="2520" y="1824"/>
                <a:ext cx="720" cy="24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4" name="Rectangle 71"/>
            <p:cNvSpPr>
              <a:spLocks noChangeArrowheads="1"/>
            </p:cNvSpPr>
            <p:nvPr/>
          </p:nvSpPr>
          <p:spPr bwMode="auto">
            <a:xfrm>
              <a:off x="3886200" y="2895600"/>
              <a:ext cx="1371600" cy="3962400"/>
            </a:xfrm>
            <a:prstGeom prst="rect">
              <a:avLst/>
            </a:prstGeom>
            <a:solidFill>
              <a:srgbClr val="000000">
                <a:alpha val="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Oval 74"/>
            <p:cNvSpPr>
              <a:spLocks noChangeArrowheads="1"/>
            </p:cNvSpPr>
            <p:nvPr/>
          </p:nvSpPr>
          <p:spPr bwMode="auto">
            <a:xfrm flipV="1">
              <a:off x="4191000" y="2844800"/>
              <a:ext cx="762000" cy="2540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0001"/>
                  </a:srgbClr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Rectangle 483"/>
            <p:cNvSpPr>
              <a:spLocks noChangeArrowheads="1"/>
            </p:cNvSpPr>
            <p:nvPr/>
          </p:nvSpPr>
          <p:spPr bwMode="auto">
            <a:xfrm>
              <a:off x="4038600" y="3429000"/>
              <a:ext cx="1066800" cy="3429000"/>
            </a:xfrm>
            <a:prstGeom prst="rect">
              <a:avLst/>
            </a:prstGeom>
            <a:gradFill rotWithShape="1">
              <a:gsLst>
                <a:gs pos="0">
                  <a:srgbClr val="969696">
                    <a:gamma/>
                    <a:shade val="46275"/>
                    <a:invGamma/>
                    <a:alpha val="0"/>
                  </a:srgbClr>
                </a:gs>
                <a:gs pos="100000">
                  <a:srgbClr val="969696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72" descr="Zig zag"/>
            <p:cNvSpPr>
              <a:spLocks/>
            </p:cNvSpPr>
            <p:nvPr/>
          </p:nvSpPr>
          <p:spPr bwMode="auto">
            <a:xfrm>
              <a:off x="4514850" y="2667000"/>
              <a:ext cx="115888" cy="274638"/>
            </a:xfrm>
            <a:custGeom>
              <a:avLst/>
              <a:gdLst>
                <a:gd name="T0" fmla="*/ 11 w 86"/>
                <a:gd name="T1" fmla="*/ 127 h 127"/>
                <a:gd name="T2" fmla="*/ 68 w 86"/>
                <a:gd name="T3" fmla="*/ 21 h 127"/>
                <a:gd name="T4" fmla="*/ 78 w 86"/>
                <a:gd name="T5" fmla="*/ 127 h 127"/>
                <a:gd name="T6" fmla="*/ 11 w 86"/>
                <a:gd name="T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27">
                  <a:moveTo>
                    <a:pt x="11" y="127"/>
                  </a:moveTo>
                  <a:cubicBezTo>
                    <a:pt x="17" y="73"/>
                    <a:pt x="0" y="0"/>
                    <a:pt x="68" y="21"/>
                  </a:cubicBezTo>
                  <a:cubicBezTo>
                    <a:pt x="86" y="74"/>
                    <a:pt x="78" y="40"/>
                    <a:pt x="78" y="127"/>
                  </a:cubicBezTo>
                  <a:lnTo>
                    <a:pt x="11" y="127"/>
                  </a:lnTo>
                  <a:close/>
                </a:path>
              </a:pathLst>
            </a:custGeom>
            <a:pattFill prst="zigZag">
              <a:fgClr>
                <a:srgbClr val="292929">
                  <a:alpha val="50000"/>
                </a:srgbClr>
              </a:fgClr>
              <a:bgClr>
                <a:srgbClr val="000000">
                  <a:alpha val="50000"/>
                </a:srgb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19"/>
            <p:cNvSpPr>
              <a:spLocks/>
            </p:cNvSpPr>
            <p:nvPr/>
          </p:nvSpPr>
          <p:spPr bwMode="auto">
            <a:xfrm flipV="1">
              <a:off x="4512679" y="2819399"/>
              <a:ext cx="116471" cy="198437"/>
            </a:xfrm>
            <a:custGeom>
              <a:avLst/>
              <a:gdLst>
                <a:gd name="T0" fmla="*/ 11 w 86"/>
                <a:gd name="T1" fmla="*/ 127 h 127"/>
                <a:gd name="T2" fmla="*/ 68 w 86"/>
                <a:gd name="T3" fmla="*/ 21 h 127"/>
                <a:gd name="T4" fmla="*/ 78 w 86"/>
                <a:gd name="T5" fmla="*/ 127 h 127"/>
                <a:gd name="T6" fmla="*/ 11 w 86"/>
                <a:gd name="T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27">
                  <a:moveTo>
                    <a:pt x="11" y="127"/>
                  </a:moveTo>
                  <a:cubicBezTo>
                    <a:pt x="17" y="73"/>
                    <a:pt x="0" y="0"/>
                    <a:pt x="68" y="21"/>
                  </a:cubicBezTo>
                  <a:cubicBezTo>
                    <a:pt x="86" y="74"/>
                    <a:pt x="78" y="40"/>
                    <a:pt x="78" y="127"/>
                  </a:cubicBezTo>
                  <a:lnTo>
                    <a:pt x="11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2520293"/>
      </p:ext>
    </p:extLst>
  </p:cSld>
  <p:clrMapOvr>
    <a:masterClrMapping/>
  </p:clrMapOvr>
  <p:transition spd="slow" advTm="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01 -1.85185E-6 C -0.04913 -0.0581 -0.05625 -0.1162 -0.05573 -0.18842 C -0.05504 -0.26111 -0.03906 -0.34977 -0.03802 -0.43541 C -0.03698 -0.5206 -0.04931 -0.61898 -0.04965 -0.70116 C -0.04983 -0.78333 -0.03906 -0.84722 -0.03958 -0.92824 C -0.04028 -1.00926 -0.05347 -1.10995 -0.05347 -1.18796 C -0.05347 -1.26574 -0.03941 -1.31643 -0.03958 -1.39537 C -0.03993 -1.47361 -0.05451 -1.57245 -0.05486 -1.66065 C -0.05538 -1.75 -0.04479 -1.88287 -0.04271 -1.92731 " pathEditMode="relative" rAng="0" ptsTypes="aaaaaaaaA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-96366"/>
                                    </p:animMotion>
                                    <p:animScale>
                                      <p:cBhvr additive="base" accumulate="none">
                                        <p:cTn id="12" dur="2500" repeatDur="0" accel="50000" decel="50000" autoRev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44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94444E-6 2.96296E-6 C -0.00104 -0.03449 -0.00781 -0.13287 -0.00607 -0.20672 C -0.00434 -0.28056 0.01337 -0.36713 0.01059 -0.44375 C 0.00781 -0.52037 -0.02361 -0.58611 -0.02274 -0.66598 C -0.02187 -0.74584 0.01511 -0.84236 0.01597 -0.92269 C 0.01684 -1.00301 -0.01719 -1.07014 -0.01719 -1.14746 C -0.01719 -1.22477 0.0132 -1.30556 0.01597 -1.38704 C 0.01875 -1.46852 0.00295 -1.54815 -0.00052 -1.63635 C -0.00399 -1.72454 -0.00434 -1.85764 -0.00538 -1.91574 " pathEditMode="relative" rAng="0" ptsTypes="aaaaaaaaa">
                                      <p:cBhvr>
                                        <p:cTn id="19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95787"/>
                                    </p:animMotion>
                                    <p:animScale>
                                      <p:cBhvr additive="base" accumulate="none">
                                        <p:cTn id="20" dur="3500" repeatDur="0" autoRev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33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9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" y="0"/>
            <a:ext cx="9356923" cy="6480175"/>
          </a:xfrm>
          <a:prstGeom prst="rect">
            <a:avLst/>
          </a:prstGeom>
        </p:spPr>
      </p:pic>
      <p:pic>
        <p:nvPicPr>
          <p:cNvPr id="4" name="无标题20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00" end="373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832350" y="-860857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316" y="3529157"/>
            <a:ext cx="6476191" cy="34571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205" y="3960525"/>
            <a:ext cx="5783974" cy="25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086021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8983E-6 3.6239E-7 L -1.0317 -0.31978 " pathEditMode="relative" rAng="0" ptsTypes="AA">
                                      <p:cBhvr additive="base" accumulate="none">
                                        <p:cTn id="8" dur="25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  <p:rCtr x="-51593" y="-15989"/>
                                    </p:animMotion>
                                    <p:animScale>
                                      <p:cBhvr additive="base" accumulate="none">
                                        <p:cTn id="9" dur="25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8000" y="8000"/>
                                    </p:animScale>
                                    <p:animEffect transition="out" filter="wipe(left)">
                                      <p:cBhvr additive="base" accumulate="none">
                                        <p:cTn id="10" dur="300" repeatDur="0" restart="never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Rot by="0" from="0" to="0">
                                      <p:cBhvr additive="base" accumulate="none">
                                        <p:cTn id="11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89831E-6 -3.04603E-6 L -1.03322 -0.31121 " pathEditMode="relative" rAng="0" ptsTypes="AA">
                                      <p:cBhvr additive="base" accumulate="none">
                                        <p:cTn id="13" dur="25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  <p:rCtr x="-51661" y="-15573"/>
                                    </p:animMotion>
                                    <p:animScale>
                                      <p:cBhvr additive="base" accumulate="none">
                                        <p:cTn id="14" dur="25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8000" y="8000"/>
                                    </p:animScale>
                                    <p:animEffect transition="out" filter="wipe(left)">
                                      <p:cBhvr additive="base" accumulate="none">
                                        <p:cTn id="15" dur="300" repeatDur="0" restart="never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Rot by="0" from="0" to="0">
                                      <p:cBhvr additive="base" accumulate="none">
                                        <p:cTn id="16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无标题21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0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375150" y="-609600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" y="63"/>
            <a:ext cx="9357360" cy="648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42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" y="63"/>
            <a:ext cx="9357360" cy="6480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0135" y="2474868"/>
            <a:ext cx="766857" cy="85485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3689" y="2321816"/>
            <a:ext cx="433714" cy="710286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6192" y="3251921"/>
            <a:ext cx="710286" cy="408572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6051" y="3140949"/>
            <a:ext cx="1043559" cy="75438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7143" y="2859913"/>
            <a:ext cx="829714" cy="641143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161117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000"/>
    </mc:Choice>
    <mc:Fallback xmlns="">
      <p:transition advTm="6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2222E-6 -0.00023 C 0.04913 -0.01806 0.19549 -0.11181 0.29462 -0.10648 C 0.3941 -0.10116 0.50243 0.03472 0.59549 0.03102 C 0.68854 0.02731 0.75486 -0.08866 0.85347 -0.1294 C 0.95209 -0.17014 1.11788 -0.19584 1.1875 -0.2132 " pathEditMode="relative" rAng="0" ptsTypes="aaaaa">
                                          <p:cBhvr>
                                            <p:cTn id="6" dur="29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75" y="-8912"/>
                                        </p:animMotion>
                                        <p:animRot by="21600000" from="0" to="21600000">
                                          <p:cBhvr additive="base" accumulate="none">
                                            <p:cTn id="7" dur="29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Scale>
                                          <p:cBhvr additive="base" accumulate="none">
                                            <p:cTn id="8" dur="1934" repeatDur="0" restart="never" fill="hold">
                                              <p:stCondLst>
                                                <p:cond delay="966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0000" y="100000"/>
                                          <p:from x="100000" y="100000"/>
                                          <p:to x="22000" y="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3.61111E-6 3.33333E-6 C 0.06007 -0.0257 0.2382 -0.15139 0.36025 -0.15486 C 0.4823 -0.15834 0.59323 -0.00209 0.73264 -0.02153 C 0.87205 -0.04098 1.09983 -0.21991 1.19636 -0.27199 " pathEditMode="relative" rAng="0" ptsTypes="aaaa">
                                          <p:cBhvr>
                                            <p:cTn id="10" dur="3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809" y="-13611"/>
                                        </p:animMotion>
                                        <p:animRot by="21600000" from="0" to="21600000">
                                          <p:cBhvr additive="base" accumulate="none">
                                            <p:cTn id="11" dur="3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Scale>
                                          <p:cBhvr additive="base" accumulate="none">
                                            <p:cTn id="12" dur="2067" repeatDur="0" restart="never" fill="hold">
                                              <p:stCondLst>
                                                <p:cond delay="1033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0000" y="100000"/>
                                          <p:from x="100000" y="100000"/>
                                          <p:to x="22000" y="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9" presetClass="entr" presetSubtype="10" repeatCount="indefinite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repeatCount="indefinite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4.16667E-6 -0.00023 C 0.05694 -0.00533 0.21319 -0.04144 0.34149 -0.03033 C 0.46979 -0.01921 0.63333 0.08796 0.77031 0.0662 C 0.90729 0.04444 1.08142 -0.11343 1.16319 -0.16065 " pathEditMode="relative" rAng="0" ptsTypes="aaaa">
                                          <p:cBhvr>
                                            <p:cTn id="18" dur="3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160" y="-3611"/>
                                        </p:animMotion>
                                        <p:animRot by="21600000" from="0" to="21600000">
                                          <p:cBhvr additive="base" accumulate="none">
                                            <p:cTn id="19" dur="3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Scale>
                                          <p:cBhvr additive="base" accumulate="none">
                                            <p:cTn id="20" dur="2067" repeatDur="0" restart="never" fill="hold">
                                              <p:stCondLst>
                                                <p:cond delay="1033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0000" y="100000"/>
                                          <p:from x="100000" y="100000"/>
                                          <p:to x="22000" y="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9" presetClass="entr" presetSubtype="10" repeatCount="indefinite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0" presetClass="path" presetSubtype="0" repeatCount="indefinite" accel="10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0.00347 -0.0022 C 0.09975 -0.0557 0.46086 -0.293 0.61569 -0.32392 C 0.77052 -0.35484 0.8215 -0.23852 0.92535 -0.18797 C 1.0292 -0.13742 1.1733 -0.05521 1.23848 -0.02036 " pathEditMode="relative" rAng="0" ptsTypes="aaaa">
                                          <p:cBhvr>
                                            <p:cTn id="26" dur="3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090" y="-17644"/>
                                        </p:animMotion>
                                        <p:animRot by="21600000" from="0" to="21600000">
                                          <p:cBhvr additive="base" accumulate="none">
                                            <p:cTn id="27" dur="3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Scale>
                                          <p:cBhvr additive="base" accumulate="none">
                                            <p:cTn id="28" dur="2067" repeatDur="0" restart="never" fill="hold">
                                              <p:stCondLst>
                                                <p:cond delay="1033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0000" y="100000"/>
                                          <p:from x="100000" y="100000"/>
                                          <p:to x="22000" y="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9" presetClass="entr" presetSubtype="10" repeatCount="indefinite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0" presetClass="path" presetSubtype="0" repeatCount="indefinite" accel="32258" fill="hold" nodeType="withEffect" p14:presetBounceEnd="48387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94444E-6 -3.7037E-6 C 0.06666 0.02269 0.27726 0.11991 0.40017 0.13588 C 0.52309 0.15186 0.59687 0.1338 0.73715 0.09514 C 0.87743 0.05649 1.13646 -0.05625 1.24149 -0.09606 " pathEditMode="relative" rAng="0" ptsTypes="aaaa" p14:bounceEnd="48387">
                                          <p:cBhvr>
                                            <p:cTn id="34" dur="3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066" y="2778"/>
                                        </p:animMotion>
                                        <p:animRot by="21600000" from="0" to="21600000" p14:bounceEnd="48387">
                                          <p:cBhvr additive="base" accumulate="none">
                                            <p:cTn id="35" dur="3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Scale p14:bounceEnd="48387">
                                          <p:cBhvr additive="base" accumulate="none">
                                            <p:cTn id="36" dur="2067" repeatDur="0" restart="never" fill="hold">
                                              <p:stCondLst>
                                                <p:cond delay="1033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0000" y="100000"/>
                                          <p:from x="100000" y="100000"/>
                                          <p:to x="22000" y="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19" presetClass="entr" presetSubtype="10" repeatCount="indefinite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2222E-6 -0.00023 C 0.04913 -0.01806 0.19549 -0.11181 0.29462 -0.10648 C 0.3941 -0.10116 0.50243 0.03472 0.59549 0.03102 C 0.68854 0.02731 0.75486 -0.08866 0.85347 -0.1294 C 0.95209 -0.17014 1.11788 -0.19584 1.1875 -0.2132 " pathEditMode="relative" rAng="0" ptsTypes="aaaaa">
                                          <p:cBhvr>
                                            <p:cTn id="6" dur="29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75" y="-8912"/>
                                        </p:animMotion>
                                        <p:animRot by="21600000" from="0" to="21600000">
                                          <p:cBhvr additive="base" accumulate="none">
                                            <p:cTn id="7" dur="29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Scale>
                                          <p:cBhvr additive="base" accumulate="none">
                                            <p:cTn id="8" dur="1934" repeatDur="0" restart="never" fill="hold">
                                              <p:stCondLst>
                                                <p:cond delay="966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0000" y="100000"/>
                                          <p:from x="100000" y="100000"/>
                                          <p:to x="22000" y="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3.61111E-6 3.33333E-6 C 0.06007 -0.0257 0.2382 -0.15139 0.36025 -0.15486 C 0.4823 -0.15834 0.59323 -0.00209 0.73264 -0.02153 C 0.87205 -0.04098 1.09983 -0.21991 1.19636 -0.27199 " pathEditMode="relative" rAng="0" ptsTypes="aaaa">
                                          <p:cBhvr>
                                            <p:cTn id="10" dur="3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809" y="-13611"/>
                                        </p:animMotion>
                                        <p:animRot by="21600000" from="0" to="21600000">
                                          <p:cBhvr additive="base" accumulate="none">
                                            <p:cTn id="11" dur="3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Scale>
                                          <p:cBhvr additive="base" accumulate="none">
                                            <p:cTn id="12" dur="2067" repeatDur="0" restart="never" fill="hold">
                                              <p:stCondLst>
                                                <p:cond delay="1033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0000" y="100000"/>
                                          <p:from x="100000" y="100000"/>
                                          <p:to x="22000" y="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9" presetClass="entr" presetSubtype="10" repeatCount="indefinite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repeatCount="indefinite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4.16667E-6 -0.00023 C 0.05694 -0.00533 0.21319 -0.04144 0.34149 -0.03033 C 0.46979 -0.01921 0.63333 0.08796 0.77031 0.0662 C 0.90729 0.04444 1.08142 -0.11343 1.16319 -0.16065 " pathEditMode="relative" rAng="0" ptsTypes="aaaa">
                                          <p:cBhvr>
                                            <p:cTn id="18" dur="3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160" y="-3611"/>
                                        </p:animMotion>
                                        <p:animRot by="21600000" from="0" to="21600000">
                                          <p:cBhvr additive="base" accumulate="none">
                                            <p:cTn id="19" dur="3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Scale>
                                          <p:cBhvr additive="base" accumulate="none">
                                            <p:cTn id="20" dur="2067" repeatDur="0" restart="never" fill="hold">
                                              <p:stCondLst>
                                                <p:cond delay="1033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0000" y="100000"/>
                                          <p:from x="100000" y="100000"/>
                                          <p:to x="22000" y="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9" presetClass="entr" presetSubtype="10" repeatCount="indefinite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0" presetClass="path" presetSubtype="0" repeatCount="indefinite" accel="10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0.00347 -0.0022 C 0.09975 -0.0557 0.46086 -0.293 0.61569 -0.32392 C 0.77052 -0.35484 0.8215 -0.23852 0.92535 -0.18797 C 1.0292 -0.13742 1.1733 -0.05521 1.23848 -0.02036 " pathEditMode="relative" rAng="0" ptsTypes="aaaa">
                                          <p:cBhvr>
                                            <p:cTn id="26" dur="3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090" y="-17644"/>
                                        </p:animMotion>
                                        <p:animRot by="21600000" from="0" to="21600000">
                                          <p:cBhvr additive="base" accumulate="none">
                                            <p:cTn id="27" dur="3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Scale>
                                          <p:cBhvr additive="base" accumulate="none">
                                            <p:cTn id="28" dur="2067" repeatDur="0" restart="never" fill="hold">
                                              <p:stCondLst>
                                                <p:cond delay="1033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0000" y="100000"/>
                                          <p:from x="100000" y="100000"/>
                                          <p:to x="22000" y="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9" presetClass="entr" presetSubtype="10" repeatCount="indefinite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1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0" presetClass="path" presetSubtype="0" repeatCount="indefinite" accel="32258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1.94444E-6 -3.7037E-6 C 0.06666 0.02269 0.27726 0.11991 0.40017 0.13588 C 0.52309 0.15186 0.59687 0.1338 0.73715 0.09514 C 0.87743 0.05649 1.13646 -0.05625 1.24149 -0.09606 " pathEditMode="relative" rAng="0" ptsTypes="aaaa">
                                          <p:cBhvr>
                                            <p:cTn id="34" dur="3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066" y="2778"/>
                                        </p:animMotion>
                                        <p:animRot by="21600000" from="0" to="21600000">
                                          <p:cBhvr additive="base" accumulate="none">
                                            <p:cTn id="35" dur="3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Scale>
                                          <p:cBhvr additive="base" accumulate="none">
                                            <p:cTn id="36" dur="2067" repeatDur="0" restart="never" fill="hold">
                                              <p:stCondLst>
                                                <p:cond delay="1033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0000" y="100000"/>
                                          <p:from x="100000" y="100000"/>
                                          <p:to x="22000" y="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19" presetClass="entr" presetSubtype="10" repeatCount="indefinite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56" y="5400529"/>
            <a:ext cx="1542161" cy="7192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0000">
            <a:off x="1292102" y="4651500"/>
            <a:ext cx="664409" cy="2212665"/>
          </a:xfrm>
          <a:prstGeom prst="rect">
            <a:avLst/>
          </a:prstGeom>
        </p:spPr>
      </p:pic>
      <p:sp>
        <p:nvSpPr>
          <p:cNvPr id="4" name="椭圆 14"/>
          <p:cNvSpPr>
            <a:spLocks/>
          </p:cNvSpPr>
          <p:nvPr/>
        </p:nvSpPr>
        <p:spPr>
          <a:xfrm>
            <a:off x="3180239" y="4397144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14"/>
          <p:cNvSpPr>
            <a:spLocks/>
          </p:cNvSpPr>
          <p:nvPr/>
        </p:nvSpPr>
        <p:spPr>
          <a:xfrm>
            <a:off x="6883394" y="3480494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14"/>
          <p:cNvSpPr>
            <a:spLocks/>
          </p:cNvSpPr>
          <p:nvPr/>
        </p:nvSpPr>
        <p:spPr>
          <a:xfrm>
            <a:off x="4893940" y="4293369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14"/>
          <p:cNvSpPr>
            <a:spLocks/>
          </p:cNvSpPr>
          <p:nvPr/>
        </p:nvSpPr>
        <p:spPr>
          <a:xfrm>
            <a:off x="6381446" y="5111294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14"/>
          <p:cNvSpPr>
            <a:spLocks/>
          </p:cNvSpPr>
          <p:nvPr/>
        </p:nvSpPr>
        <p:spPr>
          <a:xfrm>
            <a:off x="1902185" y="4136839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14"/>
          <p:cNvSpPr>
            <a:spLocks/>
          </p:cNvSpPr>
          <p:nvPr/>
        </p:nvSpPr>
        <p:spPr>
          <a:xfrm>
            <a:off x="7394205" y="4098805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14"/>
          <p:cNvSpPr>
            <a:spLocks/>
          </p:cNvSpPr>
          <p:nvPr/>
        </p:nvSpPr>
        <p:spPr>
          <a:xfrm>
            <a:off x="4883308" y="5296973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4"/>
          <p:cNvSpPr>
            <a:spLocks/>
          </p:cNvSpPr>
          <p:nvPr/>
        </p:nvSpPr>
        <p:spPr>
          <a:xfrm>
            <a:off x="1547767" y="3539673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4"/>
          <p:cNvSpPr>
            <a:spLocks/>
          </p:cNvSpPr>
          <p:nvPr/>
        </p:nvSpPr>
        <p:spPr>
          <a:xfrm>
            <a:off x="4437639" y="3366991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4"/>
          <p:cNvSpPr>
            <a:spLocks/>
          </p:cNvSpPr>
          <p:nvPr/>
        </p:nvSpPr>
        <p:spPr>
          <a:xfrm>
            <a:off x="6259988" y="4493404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4"/>
          <p:cNvSpPr>
            <a:spLocks/>
          </p:cNvSpPr>
          <p:nvPr/>
        </p:nvSpPr>
        <p:spPr>
          <a:xfrm>
            <a:off x="3860423" y="4810254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>
            <a:spLocks/>
          </p:cNvSpPr>
          <p:nvPr/>
        </p:nvSpPr>
        <p:spPr>
          <a:xfrm>
            <a:off x="-25473" y="3897805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4"/>
          <p:cNvSpPr>
            <a:spLocks/>
          </p:cNvSpPr>
          <p:nvPr/>
        </p:nvSpPr>
        <p:spPr>
          <a:xfrm>
            <a:off x="3459475" y="3595062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4"/>
          <p:cNvSpPr>
            <a:spLocks/>
          </p:cNvSpPr>
          <p:nvPr/>
        </p:nvSpPr>
        <p:spPr>
          <a:xfrm>
            <a:off x="1817837" y="4775144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4"/>
          <p:cNvSpPr>
            <a:spLocks/>
          </p:cNvSpPr>
          <p:nvPr/>
        </p:nvSpPr>
        <p:spPr>
          <a:xfrm>
            <a:off x="5682976" y="3742946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8423">
            <a:off x="2501441" y="3641852"/>
            <a:ext cx="1803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269" y="858650"/>
            <a:ext cx="6421091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7413897" y="-3362500"/>
            <a:ext cx="5546419" cy="5853180"/>
            <a:chOff x="4848155" y="376519"/>
            <a:chExt cx="5546419" cy="585318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8155" y="3074067"/>
              <a:ext cx="2851649" cy="3155632"/>
            </a:xfrm>
            <a:prstGeom prst="rect">
              <a:avLst/>
            </a:prstGeom>
          </p:spPr>
        </p:pic>
        <p:cxnSp>
          <p:nvCxnSpPr>
            <p:cNvPr id="23" name="直接连接符 22"/>
            <p:cNvCxnSpPr/>
            <p:nvPr/>
          </p:nvCxnSpPr>
          <p:spPr>
            <a:xfrm flipV="1">
              <a:off x="10125633" y="376519"/>
              <a:ext cx="268941" cy="1344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982444" y="-2424692"/>
            <a:ext cx="7771863" cy="3862036"/>
            <a:chOff x="3456430" y="1600202"/>
            <a:chExt cx="7771863" cy="386203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25590">
              <a:off x="4484524" y="1939232"/>
              <a:ext cx="2494912" cy="4551100"/>
            </a:xfrm>
            <a:prstGeom prst="rect">
              <a:avLst/>
            </a:prstGeom>
          </p:spPr>
        </p:pic>
        <p:cxnSp>
          <p:nvCxnSpPr>
            <p:cNvPr id="26" name="直接连接符 25"/>
            <p:cNvCxnSpPr/>
            <p:nvPr/>
          </p:nvCxnSpPr>
          <p:spPr>
            <a:xfrm>
              <a:off x="10999693" y="1600202"/>
              <a:ext cx="228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6"/>
          <p:cNvGrpSpPr>
            <a:grpSpLocks/>
          </p:cNvGrpSpPr>
          <p:nvPr/>
        </p:nvGrpSpPr>
        <p:grpSpPr bwMode="auto">
          <a:xfrm rot="180000">
            <a:off x="620296" y="-5966691"/>
            <a:ext cx="8390413" cy="5757863"/>
            <a:chOff x="-96" y="144"/>
            <a:chExt cx="5664" cy="4128"/>
          </a:xfrm>
        </p:grpSpPr>
        <p:sp>
          <p:nvSpPr>
            <p:cNvPr id="28" name="WordArt 5"/>
            <p:cNvSpPr>
              <a:spLocks noChangeArrowheads="1" noChangeShapeType="1" noTextEdit="1"/>
            </p:cNvSpPr>
            <p:nvPr/>
          </p:nvSpPr>
          <p:spPr bwMode="auto">
            <a:xfrm>
              <a:off x="288" y="528"/>
              <a:ext cx="5232" cy="374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S  S  S   S    S  S 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S S  S  S  S   S    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 S  S S S  S S   S S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S S  S S S    S  S  S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  S S    S S    S   S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 S  S    S S S   S S 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S     S    S     S  S S</a:t>
              </a:r>
              <a:endParaRPr lang="zh-CN" altLang="en-US" sz="800" kern="10" spc="3200">
                <a:solidFill>
                  <a:srgbClr val="C8D4D6"/>
                </a:solidFill>
                <a:latin typeface="Wingdings"/>
              </a:endParaRPr>
            </a:p>
          </p:txBody>
        </p:sp>
        <p:sp>
          <p:nvSpPr>
            <p:cNvPr id="29" name="WordArt 4"/>
            <p:cNvSpPr>
              <a:spLocks noChangeArrowheads="1" noChangeShapeType="1" noTextEdit="1"/>
            </p:cNvSpPr>
            <p:nvPr/>
          </p:nvSpPr>
          <p:spPr bwMode="auto">
            <a:xfrm flipH="1">
              <a:off x="-96" y="144"/>
              <a:ext cx="5664" cy="384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3200">
                  <a:solidFill>
                    <a:srgbClr val="DBE2DA"/>
                  </a:solidFill>
                  <a:latin typeface="Wingdings"/>
                </a:rPr>
                <a:t>S  S  S   S    S  S  S</a:t>
              </a:r>
            </a:p>
            <a:p>
              <a:pPr algn="ctr"/>
              <a:endParaRPr lang="en-US" altLang="zh-CN" sz="800" kern="10" spc="320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DBE2DA"/>
                  </a:solidFill>
                  <a:latin typeface="Wingdings"/>
                </a:rPr>
                <a:t>S S  S  S  S   S     S</a:t>
              </a:r>
            </a:p>
            <a:p>
              <a:pPr algn="ctr"/>
              <a:endParaRPr lang="en-US" altLang="zh-CN" sz="800" kern="10" spc="320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DBE2DA"/>
                  </a:solidFill>
                  <a:latin typeface="Wingdings"/>
                </a:rPr>
                <a:t> S  S S S  S S   S S S</a:t>
              </a:r>
            </a:p>
            <a:p>
              <a:pPr algn="ctr"/>
              <a:endParaRPr lang="en-US" altLang="zh-CN" sz="800" kern="10" spc="320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DBE2DA"/>
                  </a:solidFill>
                  <a:latin typeface="Wingdings"/>
                </a:rPr>
                <a:t>S S  S S S    S  S  S S</a:t>
              </a:r>
            </a:p>
            <a:p>
              <a:pPr algn="ctr"/>
              <a:endParaRPr lang="en-US" altLang="zh-CN" sz="800" kern="10" spc="320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DBE2DA"/>
                  </a:solidFill>
                  <a:latin typeface="Wingdings"/>
                </a:rPr>
                <a:t>  S S    S S    S   S S</a:t>
              </a:r>
            </a:p>
            <a:p>
              <a:pPr algn="ctr"/>
              <a:endParaRPr lang="en-US" altLang="zh-CN" sz="800" kern="10" spc="320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DBE2DA"/>
                  </a:solidFill>
                  <a:latin typeface="Wingdings"/>
                </a:rPr>
                <a:t> S  S    S S S   S S  S</a:t>
              </a:r>
            </a:p>
            <a:p>
              <a:pPr algn="ctr"/>
              <a:endParaRPr lang="en-US" altLang="zh-CN" sz="800" kern="10" spc="320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DBE2DA"/>
                  </a:solidFill>
                  <a:latin typeface="Wingdings"/>
                </a:rPr>
                <a:t>S     S    S     S  S S</a:t>
              </a:r>
              <a:endParaRPr lang="zh-CN" altLang="en-US" sz="800" kern="10" spc="3200">
                <a:solidFill>
                  <a:srgbClr val="DBE2DA"/>
                </a:solidFill>
                <a:latin typeface="Wingdings"/>
              </a:endParaRPr>
            </a:p>
          </p:txBody>
        </p:sp>
      </p:grpSp>
      <p:grpSp>
        <p:nvGrpSpPr>
          <p:cNvPr id="30" name="Group 7"/>
          <p:cNvGrpSpPr>
            <a:grpSpLocks/>
          </p:cNvGrpSpPr>
          <p:nvPr/>
        </p:nvGrpSpPr>
        <p:grpSpPr bwMode="auto">
          <a:xfrm rot="180000" flipH="1">
            <a:off x="620295" y="-5966691"/>
            <a:ext cx="8390413" cy="5757863"/>
            <a:chOff x="-96" y="144"/>
            <a:chExt cx="5664" cy="4128"/>
          </a:xfrm>
        </p:grpSpPr>
        <p:sp>
          <p:nvSpPr>
            <p:cNvPr id="31" name="WordArt 8"/>
            <p:cNvSpPr>
              <a:spLocks noChangeArrowheads="1" noChangeShapeType="1" noTextEdit="1"/>
            </p:cNvSpPr>
            <p:nvPr/>
          </p:nvSpPr>
          <p:spPr bwMode="auto">
            <a:xfrm>
              <a:off x="288" y="528"/>
              <a:ext cx="5232" cy="374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S  S  S   S    S  S 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S S  S  S  S   S    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 S  S S S  S S   S S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S S  S S S    S  S  S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  S S    S S    S   S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 S  S    S S S   S S  S</a:t>
              </a:r>
            </a:p>
            <a:p>
              <a:pPr algn="ctr"/>
              <a:endParaRPr lang="en-US" altLang="zh-CN" sz="800" kern="10" spc="3200">
                <a:solidFill>
                  <a:srgbClr val="C8D4D6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>
                  <a:solidFill>
                    <a:srgbClr val="C8D4D6"/>
                  </a:solidFill>
                  <a:latin typeface="Wingdings"/>
                </a:rPr>
                <a:t>S     S    S     S  S S</a:t>
              </a:r>
              <a:endParaRPr lang="zh-CN" altLang="en-US" sz="800" kern="10" spc="3200">
                <a:solidFill>
                  <a:srgbClr val="C8D4D6"/>
                </a:solidFill>
                <a:latin typeface="Wingdings"/>
              </a:endParaRPr>
            </a:p>
          </p:txBody>
        </p:sp>
        <p:sp>
          <p:nvSpPr>
            <p:cNvPr id="32" name="WordArt 9"/>
            <p:cNvSpPr>
              <a:spLocks noChangeArrowheads="1" noChangeShapeType="1" noTextEdit="1"/>
            </p:cNvSpPr>
            <p:nvPr/>
          </p:nvSpPr>
          <p:spPr bwMode="auto">
            <a:xfrm flipH="1">
              <a:off x="-96" y="144"/>
              <a:ext cx="5664" cy="384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S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S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S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S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S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S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endParaRPr lang="en-US" altLang="zh-CN" sz="800" kern="10" spc="3200" dirty="0">
                <a:solidFill>
                  <a:srgbClr val="DBE2DA"/>
                </a:solidFill>
                <a:latin typeface="Wingdings"/>
              </a:endParaRPr>
            </a:p>
            <a:p>
              <a:pPr algn="ctr"/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S  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 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r>
                <a:rPr lang="en-US" altLang="zh-CN" sz="800" kern="10" spc="3200" dirty="0">
                  <a:solidFill>
                    <a:srgbClr val="DBE2DA"/>
                  </a:solidFill>
                  <a:latin typeface="Wingdings"/>
                </a:rPr>
                <a:t> </a:t>
              </a:r>
              <a:r>
                <a:rPr lang="en-US" altLang="zh-CN" sz="800" kern="10" spc="3200" dirty="0" err="1">
                  <a:solidFill>
                    <a:srgbClr val="DBE2DA"/>
                  </a:solidFill>
                  <a:latin typeface="Wingdings"/>
                </a:rPr>
                <a:t>S</a:t>
              </a:r>
              <a:endParaRPr lang="zh-CN" altLang="en-US" sz="800" kern="10" spc="3200" dirty="0">
                <a:solidFill>
                  <a:srgbClr val="DBE2DA"/>
                </a:solidFill>
                <a:latin typeface="Wingding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85282">
            <a:off x="5023051" y="3636461"/>
            <a:ext cx="672628" cy="253296"/>
          </a:xfrm>
          <a:prstGeom prst="rect">
            <a:avLst/>
          </a:prstGeom>
        </p:spPr>
      </p:pic>
      <p:sp>
        <p:nvSpPr>
          <p:cNvPr id="34" name="椭圆 14"/>
          <p:cNvSpPr>
            <a:spLocks/>
          </p:cNvSpPr>
          <p:nvPr/>
        </p:nvSpPr>
        <p:spPr>
          <a:xfrm>
            <a:off x="7341890" y="4755856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14"/>
          <p:cNvSpPr>
            <a:spLocks/>
          </p:cNvSpPr>
          <p:nvPr/>
        </p:nvSpPr>
        <p:spPr>
          <a:xfrm>
            <a:off x="5526694" y="4780102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14"/>
          <p:cNvSpPr>
            <a:spLocks/>
          </p:cNvSpPr>
          <p:nvPr/>
        </p:nvSpPr>
        <p:spPr>
          <a:xfrm>
            <a:off x="3392440" y="4497195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14"/>
          <p:cNvSpPr>
            <a:spLocks/>
          </p:cNvSpPr>
          <p:nvPr/>
        </p:nvSpPr>
        <p:spPr>
          <a:xfrm>
            <a:off x="2392499" y="5365243"/>
            <a:ext cx="1956327" cy="1012910"/>
          </a:xfrm>
          <a:custGeom>
            <a:avLst/>
            <a:gdLst/>
            <a:ahLst/>
            <a:cxnLst/>
            <a:rect l="l" t="t" r="r" b="b"/>
            <a:pathLst>
              <a:path w="7816909" h="5256224">
                <a:moveTo>
                  <a:pt x="3908454" y="2539912"/>
                </a:moveTo>
                <a:cubicBezTo>
                  <a:pt x="3820972" y="2539912"/>
                  <a:pt x="3750054" y="2579400"/>
                  <a:pt x="3750054" y="2628112"/>
                </a:cubicBezTo>
                <a:cubicBezTo>
                  <a:pt x="3750054" y="2676824"/>
                  <a:pt x="3820972" y="2716312"/>
                  <a:pt x="3908454" y="2716312"/>
                </a:cubicBezTo>
                <a:cubicBezTo>
                  <a:pt x="3995936" y="2716312"/>
                  <a:pt x="4066854" y="2676824"/>
                  <a:pt x="4066854" y="2628112"/>
                </a:cubicBezTo>
                <a:cubicBezTo>
                  <a:pt x="4066854" y="2579400"/>
                  <a:pt x="3995936" y="2539912"/>
                  <a:pt x="3908454" y="2539912"/>
                </a:cubicBezTo>
                <a:close/>
                <a:moveTo>
                  <a:pt x="3908454" y="2518069"/>
                </a:moveTo>
                <a:cubicBezTo>
                  <a:pt x="4013519" y="2518069"/>
                  <a:pt x="4098691" y="2567337"/>
                  <a:pt x="4098691" y="2628113"/>
                </a:cubicBezTo>
                <a:cubicBezTo>
                  <a:pt x="4098691" y="2688889"/>
                  <a:pt x="4013519" y="2738157"/>
                  <a:pt x="3908454" y="2738157"/>
                </a:cubicBezTo>
                <a:cubicBezTo>
                  <a:pt x="3803389" y="2738157"/>
                  <a:pt x="3718217" y="2688889"/>
                  <a:pt x="3718217" y="2628113"/>
                </a:cubicBezTo>
                <a:cubicBezTo>
                  <a:pt x="3718217" y="2567337"/>
                  <a:pt x="3803389" y="2518069"/>
                  <a:pt x="3908454" y="2518069"/>
                </a:cubicBezTo>
                <a:close/>
                <a:moveTo>
                  <a:pt x="3908455" y="2102058"/>
                </a:moveTo>
                <a:cubicBezTo>
                  <a:pt x="3446924" y="2102058"/>
                  <a:pt x="3072780" y="2337581"/>
                  <a:pt x="3072780" y="2628112"/>
                </a:cubicBezTo>
                <a:cubicBezTo>
                  <a:pt x="3072780" y="2918644"/>
                  <a:pt x="3446924" y="3154167"/>
                  <a:pt x="3908455" y="3154167"/>
                </a:cubicBezTo>
                <a:cubicBezTo>
                  <a:pt x="4369986" y="3154167"/>
                  <a:pt x="4744130" y="2918644"/>
                  <a:pt x="4744130" y="2628112"/>
                </a:cubicBezTo>
                <a:cubicBezTo>
                  <a:pt x="4744130" y="2337581"/>
                  <a:pt x="4369986" y="2102058"/>
                  <a:pt x="3908455" y="2102058"/>
                </a:cubicBezTo>
                <a:close/>
                <a:moveTo>
                  <a:pt x="3908455" y="2071937"/>
                </a:moveTo>
                <a:cubicBezTo>
                  <a:pt x="4386554" y="2071937"/>
                  <a:pt x="4774130" y="2320946"/>
                  <a:pt x="4774130" y="2628112"/>
                </a:cubicBezTo>
                <a:cubicBezTo>
                  <a:pt x="4774130" y="2935279"/>
                  <a:pt x="4386554" y="3184287"/>
                  <a:pt x="3908455" y="3184287"/>
                </a:cubicBezTo>
                <a:cubicBezTo>
                  <a:pt x="3430356" y="3184287"/>
                  <a:pt x="3042779" y="2935279"/>
                  <a:pt x="3042779" y="2628112"/>
                </a:cubicBezTo>
                <a:cubicBezTo>
                  <a:pt x="3042779" y="2320946"/>
                  <a:pt x="3430356" y="2071937"/>
                  <a:pt x="3908455" y="2071937"/>
                </a:cubicBezTo>
                <a:close/>
                <a:moveTo>
                  <a:pt x="3908455" y="1364078"/>
                </a:moveTo>
                <a:cubicBezTo>
                  <a:pt x="2821866" y="1364078"/>
                  <a:pt x="1941011" y="1930005"/>
                  <a:pt x="1941011" y="2628112"/>
                </a:cubicBezTo>
                <a:cubicBezTo>
                  <a:pt x="1941011" y="3326219"/>
                  <a:pt x="2821866" y="3892146"/>
                  <a:pt x="3908455" y="3892146"/>
                </a:cubicBezTo>
                <a:cubicBezTo>
                  <a:pt x="4995044" y="3892146"/>
                  <a:pt x="5875899" y="3326219"/>
                  <a:pt x="5875899" y="2628112"/>
                </a:cubicBezTo>
                <a:cubicBezTo>
                  <a:pt x="5875899" y="1930005"/>
                  <a:pt x="4995044" y="1364078"/>
                  <a:pt x="3908455" y="1364078"/>
                </a:cubicBezTo>
                <a:close/>
                <a:moveTo>
                  <a:pt x="3908455" y="1289754"/>
                </a:moveTo>
                <a:cubicBezTo>
                  <a:pt x="5036134" y="1289754"/>
                  <a:pt x="5950298" y="1888957"/>
                  <a:pt x="5950298" y="2628112"/>
                </a:cubicBezTo>
                <a:cubicBezTo>
                  <a:pt x="5950298" y="3367267"/>
                  <a:pt x="5036134" y="3966470"/>
                  <a:pt x="3908455" y="3966470"/>
                </a:cubicBezTo>
                <a:cubicBezTo>
                  <a:pt x="2780776" y="3966470"/>
                  <a:pt x="1866612" y="3367267"/>
                  <a:pt x="1866612" y="2628112"/>
                </a:cubicBezTo>
                <a:cubicBezTo>
                  <a:pt x="1866612" y="1888957"/>
                  <a:pt x="2780776" y="1289754"/>
                  <a:pt x="3908455" y="1289754"/>
                </a:cubicBezTo>
                <a:close/>
                <a:moveTo>
                  <a:pt x="3908455" y="194734"/>
                </a:moveTo>
                <a:cubicBezTo>
                  <a:pt x="1858130" y="194734"/>
                  <a:pt x="196013" y="1284195"/>
                  <a:pt x="196013" y="2628112"/>
                </a:cubicBezTo>
                <a:cubicBezTo>
                  <a:pt x="196013" y="3972030"/>
                  <a:pt x="1858130" y="5061491"/>
                  <a:pt x="3908455" y="5061491"/>
                </a:cubicBezTo>
                <a:cubicBezTo>
                  <a:pt x="5958780" y="5061491"/>
                  <a:pt x="7620897" y="3972030"/>
                  <a:pt x="7620897" y="2628112"/>
                </a:cubicBezTo>
                <a:cubicBezTo>
                  <a:pt x="7620897" y="1284195"/>
                  <a:pt x="5958780" y="194734"/>
                  <a:pt x="3908455" y="194734"/>
                </a:cubicBezTo>
                <a:close/>
                <a:moveTo>
                  <a:pt x="3908455" y="0"/>
                </a:moveTo>
                <a:cubicBezTo>
                  <a:pt x="6067035" y="0"/>
                  <a:pt x="7816909" y="1176646"/>
                  <a:pt x="7816909" y="2628112"/>
                </a:cubicBezTo>
                <a:cubicBezTo>
                  <a:pt x="7816909" y="4079579"/>
                  <a:pt x="6067035" y="5256224"/>
                  <a:pt x="3908455" y="5256224"/>
                </a:cubicBezTo>
                <a:cubicBezTo>
                  <a:pt x="1749875" y="5256224"/>
                  <a:pt x="0" y="4079579"/>
                  <a:pt x="0" y="2628112"/>
                </a:cubicBezTo>
                <a:cubicBezTo>
                  <a:pt x="0" y="1176646"/>
                  <a:pt x="1749875" y="0"/>
                  <a:pt x="3908455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glow rad="25400">
              <a:schemeClr val="bg1">
                <a:alpha val="3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0000" flipH="1">
            <a:off x="1331599" y="4094462"/>
            <a:ext cx="630431" cy="720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453" y="4125824"/>
            <a:ext cx="719269" cy="6766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360000">
            <a:off x="1382643" y="4058364"/>
            <a:ext cx="512022" cy="719269"/>
          </a:xfrm>
          <a:prstGeom prst="rect">
            <a:avLst/>
          </a:prstGeom>
        </p:spPr>
      </p:pic>
      <p:pic>
        <p:nvPicPr>
          <p:cNvPr id="41" name="图片 40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269" y="4065744"/>
            <a:ext cx="374714" cy="718487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2909">
            <a:off x="1148268" y="4082425"/>
            <a:ext cx="1066712" cy="902133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42" y="4101517"/>
            <a:ext cx="1639689" cy="90213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32" y="5760163"/>
            <a:ext cx="1822553" cy="792415"/>
          </a:xfrm>
          <a:prstGeom prst="rect">
            <a:avLst/>
          </a:prstGeom>
        </p:spPr>
      </p:pic>
      <p:pic>
        <p:nvPicPr>
          <p:cNvPr id="67" name="无标题19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5899150" y="-914400"/>
            <a:ext cx="609600" cy="60960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845" y="3268306"/>
            <a:ext cx="1243481" cy="48764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12" y="674563"/>
            <a:ext cx="3237529" cy="1383982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71" y="262659"/>
            <a:ext cx="5400610" cy="1865222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4241">
            <a:off x="1689998" y="509213"/>
            <a:ext cx="2390756" cy="1714682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185" y="324126"/>
            <a:ext cx="2588399" cy="174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91707"/>
      </p:ext>
    </p:extLst>
  </p:cSld>
  <p:clrMapOvr>
    <a:masterClrMapping/>
  </p:clrMapOvr>
  <p:transition spd="slow" advTm="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60000" from="0" to="660000">
                                      <p:cBhvr additive="base" accumulate="none">
                                        <p:cTn id="6" dur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" from="660000" to="600000">
                                      <p:cBhvr additive="base" accumulate="none">
                                        <p:cTn id="7" dur="30" repeatCount="10000" repeatDur="0" autoRev="1" restart="never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60000" from="660000" to="0">
                                      <p:cBhvr additive="base" accumulate="none">
                                        <p:cTn id="8" dur="1500" repeatDur="0" restart="never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Scale>
                                      <p:cBhvr additive="base" accumulate="none">
                                        <p:cTn id="9" dur="100" repeatCount="3000" repeatDur="0" autoRev="1" restart="never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0000" y="98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60000" from="0" to="-660000">
                                      <p:cBhvr additive="base" accumulate="none">
                                        <p:cTn id="11" dur="15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Scale>
                                      <p:cBhvr additive="base" accumulate="none">
                                        <p:cTn id="12" dur="100" repeatCount="5000" repeatDur="0" autoRev="1" restart="never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0000" y="97000"/>
                                    </p:animScale>
                                    <p:animRot by="660000" from="-660000" to="0">
                                      <p:cBhvr additive="base" accumulate="none">
                                        <p:cTn id="13" dur="1500" repeatDur="0" restart="never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" from="0" to="60000">
                                      <p:cBhvr additive="base" accumulate="none">
                                        <p:cTn id="14" dur="30" repeatCount="10000" repeatDur="0" autoRev="1" restart="never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5139 L -0.03333 1.89328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9208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.05139 L -0.08333 1.91551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931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4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xit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2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38983E-6 2.35064E-6 C -0.02542 -0.12072 -0.05373 -0.23164 -0.08559 -0.20789 C -0.11745 -0.18414 -0.16949 0.06978 -0.19152 0.14299 " pathEditMode="relative" rAng="0" ptsTypes="aaa">
                                      <p:cBhvr additive="base" accumulate="none">
                                        <p:cTn id="42" dur="15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  <p:rCtr x="-9576" y="-4432"/>
                                    </p:animMotion>
                                    <p:animRot by="7320000" from="0" to="-7320000">
                                      <p:cBhvr additive="base" accumulate="none">
                                        <p:cTn id="43" dur="17" repeatDur="0" restart="never" fill="hold">
                                          <p:stCondLst>
                                            <p:cond delay="46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Scale>
                                      <p:cBhvr additive="base" accumulate="none">
                                        <p:cTn id="44" dur="463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44000" y="44000"/>
                                    </p:animScale>
                                    <p:animScale>
                                      <p:cBhvr additive="base" accumulate="none">
                                        <p:cTn id="45" dur="1037" repeatDur="0" restart="never" fill="hold">
                                          <p:stCondLst>
                                            <p:cond delay="46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44000" y="44000"/>
                                      <p:to x="100000" y="100000"/>
                                    </p:animScale>
                                    <p:animRot by="2640000" from="-7320000" to="-9960000">
                                      <p:cBhvr additive="base" accumulate="none">
                                        <p:cTn id="46" dur="1037" repeatDur="0" restart="never" fill="hold">
                                          <p:stCondLst>
                                            <p:cond delay="46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entr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52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53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0" presetClass="entr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56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57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entr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60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61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64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65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0" presetClass="entr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68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69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entr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72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73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0" presetClass="entr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76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77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0" presetClass="entr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80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81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0" presetClass="entr" presetSubtype="0" repeatCount="indefinite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84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85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0" presetClass="entr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88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89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0" presetClass="entr" presetSubtype="0" repeatCount="indefinite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92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93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0" presetClass="entr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96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97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0" presetClass="entr" presetSubtype="0" repeatCount="indefinite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00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101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0" presetClass="entr" presetSubtype="0" repeatCount="indefinite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04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105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0" presetClass="entr" presetSubtype="0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08" dur="3500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109" dur="3000" repeatDur="0" restart="never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0" presetClass="entr" presetSubtype="0" repeatCount="indefinite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12" dur="2188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113" dur="1875" repeatDur="0" restart="never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0" presetClass="entr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16" dur="2188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117" dur="1875" repeatDur="0" restart="never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0" presetClass="entr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20" dur="2431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121" dur="2083" repeatDur="0" restart="never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entr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24" dur="2431" repeatDur="0" accel="10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1000" y="111000"/>
                                    </p:animScale>
                                    <p:animEffect transition="out" filter="circle(in)">
                                      <p:cBhvr additive="base" accumulate="none">
                                        <p:cTn id="125" dur="2083" repeatDur="0" restart="never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28" dur="7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6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9" presetID="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31" dur="3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9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34" dur="3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2"/>
                                            </p:cond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5" presetID="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37" dur="3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5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8" presetID="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40" dur="3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8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1436E-6 -2.57227E-6 C 0.00016 -0.00024 0.00067 -0.00171 0.00169 -0.00147 C 0.00322 -0.00147 0.0039 -0.00049 0.00542 -0.00147 C 0.00627 -0.00196 0.00746 -0.00318 0.0083 -0.00318 C 0.01017 -0.00318 0.01051 -0.00171 0.01051 -0.00049 C 0.01068 0.00147 0.00813 0.00294 0.00525 0.00319 C 0.0022 0.00343 4.91436E-6 0.00123 4.91436E-6 -2.57227E-6 Z " pathEditMode="relative" rAng="0" ptsTypes="fffffff">
                                      <p:cBhvr>
                                        <p:cTn id="144" dur="17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6" y="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6" dur="1300" fill="hold"/>
                                        <p:tgtEl>
                                          <p:spTgt spid="44"/>
                                        </p:tgtEl>
                                      </p:cBhvr>
                                      <p:by x="9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3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1436E-6 -2.57227E-6 C 0.00016 -0.00024 0.00067 -0.00171 0.00169 -0.00147 C 0.00322 -0.00147 0.0039 -0.00049 0.00542 -0.00147 C 0.00627 -0.00196 0.00746 -0.00318 0.0083 -0.00318 C 0.01017 -0.00318 0.01051 -0.00171 0.01051 -0.00049 C 0.01068 0.00147 0.00813 0.00294 0.00525 0.00319 C 0.0022 0.00343 4.91436E-6 0.00123 4.91436E-6 -2.57227E-6 Z " pathEditMode="relative" rAng="0" ptsTypes="fffffff">
                                      <p:cBhvr>
                                        <p:cTn id="148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6" y="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" dur="13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2" dur="7476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0" presetClass="path" presetSubtype="0" repeatCount="800" accel="11765" decel="11765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856E-6 2.49878E-6 C -0.01001 -0.00147 -0.01985 -0.00319 -0.02884 -0.00319 C -0.03783 -0.00319 -0.04631 2.49878E-6 -0.05462 -0.00049 C -0.06293 -0.00074 -0.07091 -0.00564 -0.07905 -0.00564 C -0.08719 -0.00564 -0.09703 -0.00098 -0.10364 -0.00098 C -0.11009 -0.00098 -0.11077 -0.00613 -0.11739 -0.00564 C -0.12417 -0.00515 -0.13554 0.00171 -0.14351 0.00171 C -0.15131 0.0022 -0.15657 -0.00441 -0.16488 -0.00417 C -0.17336 -0.00417 -0.18541 0.00294 -0.19372 0.0022 C -0.20203 0.00196 -0.2078 -0.00564 -0.21459 -0.00613 C -0.22154 -0.00662 -0.22697 -0.00049 -0.23477 -0.00049 C -0.24275 -0.00025 -0.25428 -0.00564 -0.26208 -0.00564 C -0.27006 -0.00564 -0.27379 -0.00025 -0.28227 -0.00049 C -0.29075 -0.00074 -0.30195 -0.00392 -0.31281 -0.00686 " pathEditMode="relative" rAng="0" ptsTypes="aaaaaaaaaaaaaA">
                                      <p:cBhvr>
                                        <p:cTn id="154" dur="8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40" y="-196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 additive="base" accumulate="none">
                                        <p:cTn id="168" dur="55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by x="100000" y="100000"/>
                                      <p:from x="100000" y="95000"/>
                                      <p:to x="100000" y="100000"/>
                                    </p:animScale>
                                    <p:animScale>
                                      <p:cBhvr additive="base" accumulate="none">
                                        <p:cTn id="169" dur="642" repeatDur="0" restart="never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94000" y="100000"/>
                                    </p:animScale>
                                    <p:animScale>
                                      <p:cBhvr additive="base" accumulate="none">
                                        <p:cTn id="170" dur="550" repeatDur="0" restart="never" fill="hold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by x="100000" y="100000"/>
                                      <p:from x="94000" y="100000"/>
                                      <p:to x="94000" y="95000"/>
                                    </p:animScale>
                                    <p:animScale>
                                      <p:cBhvr additive="base" accumulate="none">
                                        <p:cTn id="171" dur="458" repeatDur="0" restart="never" fill="hold">
                                          <p:stCondLst>
                                            <p:cond delay="17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by x="100000" y="100000"/>
                                      <p:from x="94000" y="95000"/>
                                      <p:to x="100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1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" from="120000" to="-120000">
                                      <p:cBhvr additive="base" accumulate="none">
                                        <p:cTn id="175" dur="1100" repeatDur="0" accel="50000" decel="5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31" presetClass="path" presetSubtype="0" repeatCount="indefinite" accel="27097" decel="2709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333E-6 8.57423E-7 C 3.88333E-6 -0.00025 0.00101 -0.00074 0.00101 -0.00245 C 0.00017 -0.00539 3.88333E-6 -0.00637 0.00067 -0.00833 C 0.00118 -0.0098 0.0022 -0.01225 0.0022 -0.01347 C 0.00152 -0.01641 0.00067 -0.01641 -0.00034 -0.01641 C -0.0017 -0.01641 -0.00238 -0.01274 -0.00221 -0.00809 C -0.00204 -0.00319 -0.00085 0.00098 3.88333E-6 8.57423E-7 Z " pathEditMode="relative" rAng="5244972" ptsTypes="fffffff">
                                      <p:cBhvr>
                                        <p:cTn id="177" dur="3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4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 additive="base" accumulate="none">
                                        <p:cTn id="179" dur="479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by x="100000" y="100000"/>
                                      <p:from x="96000" y="100000"/>
                                      <p:to x="100000" y="100000"/>
                                    </p:animScale>
                                    <p:animScale>
                                      <p:cBhvr additive="base" accumulate="none">
                                        <p:cTn id="180" dur="575" repeatDur="0" restart="never" fill="hold">
                                          <p:stCondLst>
                                            <p:cond delay="47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0000" y="91000"/>
                                    </p:animScale>
                                    <p:animScale>
                                      <p:cBhvr additive="base" accumulate="none">
                                        <p:cTn id="181" dur="575" repeatDur="0" restart="never" fill="hold">
                                          <p:stCondLst>
                                            <p:cond delay="105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by x="100000" y="100000"/>
                                      <p:from x="100000" y="91000"/>
                                      <p:to x="96000" y="91000"/>
                                    </p:animScale>
                                    <p:animScale>
                                      <p:cBhvr additive="base" accumulate="none">
                                        <p:cTn id="182" dur="671" repeatDur="0" restart="never" fill="hold">
                                          <p:stCondLst>
                                            <p:cond delay="162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by x="100000" y="100000"/>
                                      <p:from x="96000" y="91000"/>
                                      <p:to x="96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3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 from="-180000" to="180000">
                                      <p:cBhvr additive="base" accumulate="none">
                                        <p:cTn id="186" dur="1700" repeatDur="0" accel="50000" decel="5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9" presetClass="path" presetSubtype="0" repeatCount="indefinite" accel="27027" decel="2702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2054E-6 -6.85938E-7 C 0.00034 -0.00049 0.00101 -0.00098 0.00169 -0.00098 C 0.00271 -0.00098 0.00373 -0.00049 0.00373 0.00074 C 0.00373 0.00098 0.00356 0.00123 0.00339 0.00147 C 0.00339 0.00172 3.72054E-6 0.00539 3.72054E-6 0.00564 C 3.72054E-6 0.00539 -0.0034 0.00147 -0.0034 0.00172 C -0.00356 0.00123 -0.00356 0.00098 -0.00356 0.00074 C -0.00356 -0.00049 -0.00289 -0.00098 -0.0017 -0.00098 C -0.00102 -0.00098 -0.00034 -0.00049 3.72054E-6 -6.85938E-7 Z " pathEditMode="relative" rAng="0" ptsTypes="fffffffff">
                                      <p:cBhvr>
                                        <p:cTn id="188" dur="37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 additive="base" accumulate="none">
                                        <p:cTn id="190" dur="604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93000" y="100000"/>
                                    </p:animScale>
                                    <p:animScale>
                                      <p:cBhvr additive="base" accumulate="none">
                                        <p:cTn id="191" dur="725" repeatDur="0" restart="never" fill="hold">
                                          <p:stCondLst>
                                            <p:cond delay="60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by x="100000" y="100000"/>
                                      <p:from x="93000" y="100000"/>
                                      <p:to x="93000" y="95000"/>
                                    </p:animScale>
                                    <p:animScale>
                                      <p:cBhvr additive="base" accumulate="none">
                                        <p:cTn id="192" dur="725" repeatDur="0" restart="never" fill="hold">
                                          <p:stCondLst>
                                            <p:cond delay="132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by x="100000" y="100000"/>
                                      <p:from x="93000" y="95000"/>
                                      <p:to x="100000" y="95000"/>
                                    </p:animScale>
                                    <p:animScale>
                                      <p:cBhvr additive="base" accumulate="none">
                                        <p:cTn id="193" dur="846" repeatDur="0" restart="never" fill="hold">
                                          <p:stCondLst>
                                            <p:cond delay="205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by x="100000" y="100000"/>
                                      <p:from x="100000" y="9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7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 from="180000" to="-180000">
                                      <p:cBhvr additive="base" accumulate="none">
                                        <p:cTn id="197" dur="1300" repeatDur="0" accel="50000" decel="5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6" presetClass="path" presetSubtype="0" repeatCount="indefinite" accel="34400" decel="344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9492E-6 5.77865E-7 C 0.00051 5.77865E-7 0.00102 5.77865E-7 0.00136 5.77865E-7 C 0.00339 5.77865E-7 0.00492 -0.0022 0.00492 -0.0049 C 0.00492 -0.00735 0.00339 -0.00979 0.00136 -0.00979 C 0.00102 -0.00979 0.00051 -0.00979 -1.69492E-6 -0.00931 C 0.00136 -0.00857 0.00237 -0.0071 0.00237 -0.0049 C 0.00237 -0.00269 0.00136 -0.00098 -1.69492E-6 5.77865E-7 Z " pathEditMode="relative" rAng="0" ptsTypes="fffffff">
                                      <p:cBhvr>
                                        <p:cTn id="199" dur="2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" y="-49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 additive="base" accumulate="none">
                                        <p:cTn id="201" dur="65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00000" y="92000"/>
                                    </p:animScale>
                                    <p:animScale>
                                      <p:cBhvr additive="base" accumulate="none">
                                        <p:cTn id="202" dur="542" repeatDur="0" restart="never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by x="100000" y="100000"/>
                                      <p:from x="100000" y="92000"/>
                                      <p:to x="96000" y="92000"/>
                                    </p:animScale>
                                    <p:animScale>
                                      <p:cBhvr additive="base" accumulate="none">
                                        <p:cTn id="203" dur="758" repeatDur="0" restart="never" fill="hold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by x="100000" y="100000"/>
                                      <p:from x="96000" y="92000"/>
                                      <p:to x="96000" y="100000"/>
                                    </p:animScale>
                                    <p:animScale>
                                      <p:cBhvr additive="base" accumulate="none">
                                        <p:cTn id="204" dur="650" repeatDur="0" restart="never" fill="hold">
                                          <p:stCondLst>
                                            <p:cond delay="19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by x="100000" y="100000"/>
                                      <p:from x="96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19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" from="-120000" to="120000">
                                      <p:cBhvr additive="base" accumulate="none">
                                        <p:cTn id="208" dur="700" repeatDur="0" accel="50000" decel="5000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presetID="1" presetClass="path" presetSubtype="0" repeatCount="indefinite" accel="32414" decel="3241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7819E-6 2.1754E-6 C 0.00169 2.1754E-6 0.00322 0.00269 0.00322 0.00539 C 0.00322 0.00857 0.00169 0.01053 3.77819E-6 0.01053 C -0.00153 0.01053 -0.00272 0.00857 -0.00272 0.00539 C -0.00272 0.00269 -0.00153 2.1754E-6 3.77819E-6 2.1754E-6 Z " pathEditMode="relative" rAng="0" ptsTypes="fffff">
                                      <p:cBhvr>
                                        <p:cTn id="210" dur="29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7793" y="-3247113"/>
            <a:ext cx="18747969" cy="1297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2038739" y="-403551"/>
            <a:ext cx="8452800" cy="7687120"/>
            <a:chOff x="-2038739" y="-403551"/>
            <a:chExt cx="8452800" cy="76871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756" y="361768"/>
              <a:ext cx="4793404" cy="6921801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-2038739" y="-403551"/>
              <a:ext cx="84528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2770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3" presetClass="path" presetSubtype="0" accel="49600" decel="504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41597E-6 -1.05212E-6 L 0.12481 -0.00098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" y="-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xit" presetSubtype="16" repeatCount="86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图片 3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42909" cy="5107709"/>
          </a:xfrm>
          <a:prstGeom prst="rect">
            <a:avLst/>
          </a:prstGeom>
        </p:spPr>
      </p:pic>
      <p:pic>
        <p:nvPicPr>
          <p:cNvPr id="318" name="图片 3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96218" cy="5107709"/>
          </a:xfrm>
          <a:prstGeom prst="rect">
            <a:avLst/>
          </a:prstGeom>
        </p:spPr>
      </p:pic>
      <p:grpSp>
        <p:nvGrpSpPr>
          <p:cNvPr id="320" name="组合 319"/>
          <p:cNvGrpSpPr/>
          <p:nvPr/>
        </p:nvGrpSpPr>
        <p:grpSpPr>
          <a:xfrm>
            <a:off x="-2595013" y="-2838163"/>
            <a:ext cx="4425328" cy="4425328"/>
            <a:chOff x="109800" y="2234345"/>
            <a:chExt cx="4241566" cy="4241566"/>
          </a:xfrm>
        </p:grpSpPr>
        <p:sp>
          <p:nvSpPr>
            <p:cNvPr id="321" name="AutoShape 12"/>
            <p:cNvSpPr>
              <a:spLocks noChangeArrowheads="1"/>
            </p:cNvSpPr>
            <p:nvPr/>
          </p:nvSpPr>
          <p:spPr bwMode="auto">
            <a:xfrm flipV="1">
              <a:off x="1883567" y="2234345"/>
              <a:ext cx="694033" cy="1582212"/>
            </a:xfrm>
            <a:custGeom>
              <a:avLst/>
              <a:gdLst/>
              <a:ahLst/>
              <a:cxnLst/>
              <a:rect l="l" t="t" r="r" b="b"/>
              <a:pathLst>
                <a:path w="694033" h="1582212">
                  <a:moveTo>
                    <a:pt x="0" y="1582212"/>
                  </a:moveTo>
                  <a:lnTo>
                    <a:pt x="694033" y="1582212"/>
                  </a:lnTo>
                  <a:lnTo>
                    <a:pt x="468424" y="0"/>
                  </a:lnTo>
                  <a:cubicBezTo>
                    <a:pt x="429498" y="9696"/>
                    <a:pt x="388799" y="14330"/>
                    <a:pt x="347017" y="14330"/>
                  </a:cubicBezTo>
                  <a:cubicBezTo>
                    <a:pt x="305235" y="14330"/>
                    <a:pt x="264536" y="9696"/>
                    <a:pt x="22561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22" name="AutoShape 12"/>
            <p:cNvSpPr>
              <a:spLocks noChangeArrowheads="1"/>
            </p:cNvSpPr>
            <p:nvPr/>
          </p:nvSpPr>
          <p:spPr bwMode="auto">
            <a:xfrm>
              <a:off x="1883567" y="4893701"/>
              <a:ext cx="694033" cy="1582210"/>
            </a:xfrm>
            <a:custGeom>
              <a:avLst/>
              <a:gdLst/>
              <a:ahLst/>
              <a:cxnLst/>
              <a:rect l="l" t="t" r="r" b="b"/>
              <a:pathLst>
                <a:path w="694033" h="1582210">
                  <a:moveTo>
                    <a:pt x="225609" y="0"/>
                  </a:moveTo>
                  <a:cubicBezTo>
                    <a:pt x="264536" y="9696"/>
                    <a:pt x="305235" y="14330"/>
                    <a:pt x="347017" y="14330"/>
                  </a:cubicBezTo>
                  <a:cubicBezTo>
                    <a:pt x="388799" y="14330"/>
                    <a:pt x="429498" y="9696"/>
                    <a:pt x="468424" y="0"/>
                  </a:cubicBezTo>
                  <a:lnTo>
                    <a:pt x="694033" y="1582210"/>
                  </a:lnTo>
                  <a:lnTo>
                    <a:pt x="0" y="1582210"/>
                  </a:ln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23" name="AutoShape 12"/>
            <p:cNvSpPr>
              <a:spLocks noChangeArrowheads="1"/>
            </p:cNvSpPr>
            <p:nvPr/>
          </p:nvSpPr>
          <p:spPr bwMode="auto">
            <a:xfrm rot="16200000" flipV="1">
              <a:off x="553890" y="3564022"/>
              <a:ext cx="694033" cy="1582213"/>
            </a:xfrm>
            <a:custGeom>
              <a:avLst/>
              <a:gdLst/>
              <a:ahLst/>
              <a:cxnLst/>
              <a:rect l="l" t="t" r="r" b="b"/>
              <a:pathLst>
                <a:path w="694033" h="1582213">
                  <a:moveTo>
                    <a:pt x="694033" y="1582213"/>
                  </a:moveTo>
                  <a:lnTo>
                    <a:pt x="468424" y="0"/>
                  </a:lnTo>
                  <a:cubicBezTo>
                    <a:pt x="429498" y="9696"/>
                    <a:pt x="388798" y="14331"/>
                    <a:pt x="347016" y="14331"/>
                  </a:cubicBezTo>
                  <a:cubicBezTo>
                    <a:pt x="305235" y="14331"/>
                    <a:pt x="264536" y="9697"/>
                    <a:pt x="225610" y="1"/>
                  </a:cubicBezTo>
                  <a:lnTo>
                    <a:pt x="0" y="1582213"/>
                  </a:ln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24" name="AutoShape 12"/>
            <p:cNvSpPr>
              <a:spLocks noChangeArrowheads="1"/>
            </p:cNvSpPr>
            <p:nvPr/>
          </p:nvSpPr>
          <p:spPr bwMode="auto">
            <a:xfrm rot="16200000">
              <a:off x="3213244" y="3564023"/>
              <a:ext cx="694033" cy="1582211"/>
            </a:xfrm>
            <a:custGeom>
              <a:avLst/>
              <a:gdLst/>
              <a:ahLst/>
              <a:cxnLst/>
              <a:rect l="l" t="t" r="r" b="b"/>
              <a:pathLst>
                <a:path w="694033" h="1582211">
                  <a:moveTo>
                    <a:pt x="694033" y="1582211"/>
                  </a:moveTo>
                  <a:lnTo>
                    <a:pt x="0" y="1582211"/>
                  </a:lnTo>
                  <a:lnTo>
                    <a:pt x="225610" y="1"/>
                  </a:lnTo>
                  <a:cubicBezTo>
                    <a:pt x="264535" y="9697"/>
                    <a:pt x="305235" y="14331"/>
                    <a:pt x="347016" y="14331"/>
                  </a:cubicBezTo>
                  <a:cubicBezTo>
                    <a:pt x="388798" y="14331"/>
                    <a:pt x="429498" y="9697"/>
                    <a:pt x="46842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25" name="AutoShape 12"/>
            <p:cNvSpPr>
              <a:spLocks noChangeArrowheads="1"/>
            </p:cNvSpPr>
            <p:nvPr/>
          </p:nvSpPr>
          <p:spPr bwMode="auto">
            <a:xfrm rot="2700000" flipV="1">
              <a:off x="2823629" y="2623731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0" y="1582668"/>
                  </a:moveTo>
                  <a:lnTo>
                    <a:pt x="694033" y="1582668"/>
                  </a:lnTo>
                  <a:lnTo>
                    <a:pt x="468359" y="0"/>
                  </a:lnTo>
                  <a:cubicBezTo>
                    <a:pt x="388635" y="19277"/>
                    <a:pt x="305398" y="19277"/>
                    <a:pt x="22567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26" name="AutoShape 12"/>
            <p:cNvSpPr>
              <a:spLocks noChangeArrowheads="1"/>
            </p:cNvSpPr>
            <p:nvPr/>
          </p:nvSpPr>
          <p:spPr bwMode="auto">
            <a:xfrm rot="2700000">
              <a:off x="943504" y="4503856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225674" y="0"/>
                  </a:moveTo>
                  <a:cubicBezTo>
                    <a:pt x="305398" y="19277"/>
                    <a:pt x="388635" y="19277"/>
                    <a:pt x="468359" y="0"/>
                  </a:cubicBezTo>
                  <a:lnTo>
                    <a:pt x="694033" y="1582668"/>
                  </a:lnTo>
                  <a:lnTo>
                    <a:pt x="0" y="1582668"/>
                  </a:ln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27" name="AutoShape 12"/>
            <p:cNvSpPr>
              <a:spLocks noChangeArrowheads="1"/>
            </p:cNvSpPr>
            <p:nvPr/>
          </p:nvSpPr>
          <p:spPr bwMode="auto">
            <a:xfrm rot="18900000" flipV="1">
              <a:off x="943504" y="2623731"/>
              <a:ext cx="694033" cy="1582669"/>
            </a:xfrm>
            <a:custGeom>
              <a:avLst/>
              <a:gdLst/>
              <a:ahLst/>
              <a:cxnLst/>
              <a:rect l="l" t="t" r="r" b="b"/>
              <a:pathLst>
                <a:path w="694033" h="1582669">
                  <a:moveTo>
                    <a:pt x="694033" y="1582669"/>
                  </a:moveTo>
                  <a:lnTo>
                    <a:pt x="468359" y="0"/>
                  </a:lnTo>
                  <a:cubicBezTo>
                    <a:pt x="388636" y="19277"/>
                    <a:pt x="305398" y="19277"/>
                    <a:pt x="225675" y="0"/>
                  </a:cubicBezTo>
                  <a:lnTo>
                    <a:pt x="0" y="1582669"/>
                  </a:ln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28" name="AutoShape 12"/>
            <p:cNvSpPr>
              <a:spLocks noChangeArrowheads="1"/>
            </p:cNvSpPr>
            <p:nvPr/>
          </p:nvSpPr>
          <p:spPr bwMode="auto">
            <a:xfrm rot="18900000">
              <a:off x="2823629" y="4503857"/>
              <a:ext cx="694033" cy="1582667"/>
            </a:xfrm>
            <a:custGeom>
              <a:avLst/>
              <a:gdLst/>
              <a:ahLst/>
              <a:cxnLst/>
              <a:rect l="l" t="t" r="r" b="b"/>
              <a:pathLst>
                <a:path w="694033" h="1582667">
                  <a:moveTo>
                    <a:pt x="468359" y="0"/>
                  </a:moveTo>
                  <a:lnTo>
                    <a:pt x="694033" y="1582667"/>
                  </a:lnTo>
                  <a:lnTo>
                    <a:pt x="0" y="1582667"/>
                  </a:lnTo>
                  <a:lnTo>
                    <a:pt x="225674" y="0"/>
                  </a:lnTo>
                  <a:cubicBezTo>
                    <a:pt x="305398" y="19278"/>
                    <a:pt x="388636" y="19278"/>
                    <a:pt x="46835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-2093099" y="-2336249"/>
            <a:ext cx="3421500" cy="3421500"/>
            <a:chOff x="4752752" y="2547211"/>
            <a:chExt cx="4241566" cy="4241566"/>
          </a:xfrm>
        </p:grpSpPr>
        <p:sp>
          <p:nvSpPr>
            <p:cNvPr id="330" name="AutoShape 12"/>
            <p:cNvSpPr>
              <a:spLocks noChangeArrowheads="1"/>
            </p:cNvSpPr>
            <p:nvPr/>
          </p:nvSpPr>
          <p:spPr bwMode="auto">
            <a:xfrm flipV="1">
              <a:off x="6526519" y="2547211"/>
              <a:ext cx="694033" cy="1582212"/>
            </a:xfrm>
            <a:custGeom>
              <a:avLst/>
              <a:gdLst/>
              <a:ahLst/>
              <a:cxnLst/>
              <a:rect l="l" t="t" r="r" b="b"/>
              <a:pathLst>
                <a:path w="694033" h="1582212">
                  <a:moveTo>
                    <a:pt x="0" y="1582212"/>
                  </a:moveTo>
                  <a:lnTo>
                    <a:pt x="694033" y="1582212"/>
                  </a:lnTo>
                  <a:lnTo>
                    <a:pt x="468424" y="0"/>
                  </a:lnTo>
                  <a:cubicBezTo>
                    <a:pt x="429498" y="9697"/>
                    <a:pt x="388798" y="14331"/>
                    <a:pt x="347016" y="14331"/>
                  </a:cubicBezTo>
                  <a:cubicBezTo>
                    <a:pt x="305235" y="14331"/>
                    <a:pt x="264536" y="9697"/>
                    <a:pt x="22561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31" name="AutoShape 12"/>
            <p:cNvSpPr>
              <a:spLocks noChangeArrowheads="1"/>
            </p:cNvSpPr>
            <p:nvPr/>
          </p:nvSpPr>
          <p:spPr bwMode="auto">
            <a:xfrm>
              <a:off x="6526519" y="5206566"/>
              <a:ext cx="694033" cy="1582211"/>
            </a:xfrm>
            <a:custGeom>
              <a:avLst/>
              <a:gdLst/>
              <a:ahLst/>
              <a:cxnLst/>
              <a:rect l="l" t="t" r="r" b="b"/>
              <a:pathLst>
                <a:path w="694033" h="1582211">
                  <a:moveTo>
                    <a:pt x="468424" y="0"/>
                  </a:moveTo>
                  <a:lnTo>
                    <a:pt x="694033" y="1582211"/>
                  </a:lnTo>
                  <a:lnTo>
                    <a:pt x="0" y="1582211"/>
                  </a:lnTo>
                  <a:lnTo>
                    <a:pt x="225610" y="0"/>
                  </a:lnTo>
                  <a:cubicBezTo>
                    <a:pt x="264536" y="9696"/>
                    <a:pt x="305235" y="14330"/>
                    <a:pt x="347016" y="14330"/>
                  </a:cubicBezTo>
                  <a:cubicBezTo>
                    <a:pt x="388798" y="14330"/>
                    <a:pt x="429498" y="9696"/>
                    <a:pt x="46842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32" name="AutoShape 12"/>
            <p:cNvSpPr>
              <a:spLocks noChangeArrowheads="1"/>
            </p:cNvSpPr>
            <p:nvPr/>
          </p:nvSpPr>
          <p:spPr bwMode="auto">
            <a:xfrm rot="16200000" flipV="1">
              <a:off x="5196841" y="3876889"/>
              <a:ext cx="694033" cy="1582211"/>
            </a:xfrm>
            <a:custGeom>
              <a:avLst/>
              <a:gdLst/>
              <a:ahLst/>
              <a:cxnLst/>
              <a:rect l="l" t="t" r="r" b="b"/>
              <a:pathLst>
                <a:path w="694033" h="1582211">
                  <a:moveTo>
                    <a:pt x="694033" y="1582211"/>
                  </a:moveTo>
                  <a:lnTo>
                    <a:pt x="468424" y="0"/>
                  </a:lnTo>
                  <a:cubicBezTo>
                    <a:pt x="429498" y="9696"/>
                    <a:pt x="388799" y="14330"/>
                    <a:pt x="347017" y="14330"/>
                  </a:cubicBezTo>
                  <a:cubicBezTo>
                    <a:pt x="305235" y="14330"/>
                    <a:pt x="264536" y="9696"/>
                    <a:pt x="225610" y="0"/>
                  </a:cubicBezTo>
                  <a:lnTo>
                    <a:pt x="0" y="1582211"/>
                  </a:ln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33" name="AutoShape 12"/>
            <p:cNvSpPr>
              <a:spLocks noChangeArrowheads="1"/>
            </p:cNvSpPr>
            <p:nvPr/>
          </p:nvSpPr>
          <p:spPr bwMode="auto">
            <a:xfrm rot="16200000">
              <a:off x="7856196" y="3876889"/>
              <a:ext cx="694033" cy="1582211"/>
            </a:xfrm>
            <a:custGeom>
              <a:avLst/>
              <a:gdLst/>
              <a:ahLst/>
              <a:cxnLst/>
              <a:rect l="l" t="t" r="r" b="b"/>
              <a:pathLst>
                <a:path w="694033" h="1582211">
                  <a:moveTo>
                    <a:pt x="694033" y="1582211"/>
                  </a:moveTo>
                  <a:lnTo>
                    <a:pt x="0" y="1582211"/>
                  </a:lnTo>
                  <a:lnTo>
                    <a:pt x="225610" y="0"/>
                  </a:lnTo>
                  <a:cubicBezTo>
                    <a:pt x="264536" y="9696"/>
                    <a:pt x="305235" y="14330"/>
                    <a:pt x="347017" y="14330"/>
                  </a:cubicBezTo>
                  <a:cubicBezTo>
                    <a:pt x="388799" y="14330"/>
                    <a:pt x="429498" y="9696"/>
                    <a:pt x="46842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34" name="AutoShape 12"/>
            <p:cNvSpPr>
              <a:spLocks noChangeArrowheads="1"/>
            </p:cNvSpPr>
            <p:nvPr/>
          </p:nvSpPr>
          <p:spPr bwMode="auto">
            <a:xfrm rot="2700000" flipV="1">
              <a:off x="7466581" y="2936597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0" y="1582668"/>
                  </a:moveTo>
                  <a:lnTo>
                    <a:pt x="694033" y="1582668"/>
                  </a:lnTo>
                  <a:lnTo>
                    <a:pt x="468359" y="0"/>
                  </a:lnTo>
                  <a:cubicBezTo>
                    <a:pt x="388636" y="19277"/>
                    <a:pt x="305398" y="19277"/>
                    <a:pt x="22567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35" name="AutoShape 12"/>
            <p:cNvSpPr>
              <a:spLocks noChangeArrowheads="1"/>
            </p:cNvSpPr>
            <p:nvPr/>
          </p:nvSpPr>
          <p:spPr bwMode="auto">
            <a:xfrm rot="2700000">
              <a:off x="5586456" y="4816722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225674" y="0"/>
                  </a:moveTo>
                  <a:cubicBezTo>
                    <a:pt x="305398" y="19277"/>
                    <a:pt x="388636" y="19277"/>
                    <a:pt x="468359" y="0"/>
                  </a:cubicBezTo>
                  <a:lnTo>
                    <a:pt x="694033" y="1582668"/>
                  </a:lnTo>
                  <a:lnTo>
                    <a:pt x="0" y="1582668"/>
                  </a:ln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36" name="AutoShape 12"/>
            <p:cNvSpPr>
              <a:spLocks noChangeArrowheads="1"/>
            </p:cNvSpPr>
            <p:nvPr/>
          </p:nvSpPr>
          <p:spPr bwMode="auto">
            <a:xfrm rot="18900000" flipV="1">
              <a:off x="5586456" y="2936597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694033" y="1582668"/>
                  </a:moveTo>
                  <a:lnTo>
                    <a:pt x="468359" y="0"/>
                  </a:lnTo>
                  <a:cubicBezTo>
                    <a:pt x="388636" y="19278"/>
                    <a:pt x="305398" y="19278"/>
                    <a:pt x="225674" y="0"/>
                  </a:cubicBezTo>
                  <a:lnTo>
                    <a:pt x="0" y="1582668"/>
                  </a:ln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37" name="AutoShape 12"/>
            <p:cNvSpPr>
              <a:spLocks noChangeArrowheads="1"/>
            </p:cNvSpPr>
            <p:nvPr/>
          </p:nvSpPr>
          <p:spPr bwMode="auto">
            <a:xfrm rot="18900000">
              <a:off x="7466581" y="4816722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468359" y="0"/>
                  </a:moveTo>
                  <a:lnTo>
                    <a:pt x="694033" y="1582668"/>
                  </a:lnTo>
                  <a:lnTo>
                    <a:pt x="0" y="1582668"/>
                  </a:lnTo>
                  <a:lnTo>
                    <a:pt x="225674" y="0"/>
                  </a:lnTo>
                  <a:cubicBezTo>
                    <a:pt x="305398" y="19277"/>
                    <a:pt x="388636" y="19277"/>
                    <a:pt x="46835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319" name="Oval 75"/>
          <p:cNvSpPr>
            <a:spLocks noChangeAspect="1" noChangeArrowheads="1"/>
          </p:cNvSpPr>
          <p:nvPr/>
        </p:nvSpPr>
        <p:spPr bwMode="auto">
          <a:xfrm>
            <a:off x="-2027724" y="-2270874"/>
            <a:ext cx="3290751" cy="3290751"/>
          </a:xfrm>
          <a:prstGeom prst="ellipse">
            <a:avLst/>
          </a:prstGeom>
          <a:gradFill rotWithShape="1">
            <a:gsLst>
              <a:gs pos="13000">
                <a:srgbClr val="FD7A77">
                  <a:alpha val="98000"/>
                </a:srgbClr>
              </a:gs>
              <a:gs pos="89000">
                <a:srgbClr val="FEC19C">
                  <a:alpha val="56000"/>
                </a:srgbClr>
              </a:gs>
              <a:gs pos="66000">
                <a:srgbClr val="F9AF91">
                  <a:alpha val="78000"/>
                </a:srgbClr>
              </a:gs>
              <a:gs pos="100000">
                <a:srgbClr val="FFF9E7">
                  <a:alpha val="1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317500"/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13" name="图片 3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" y="0"/>
            <a:ext cx="9356792" cy="6480175"/>
          </a:xfrm>
          <a:prstGeom prst="rect">
            <a:avLst/>
          </a:prstGeom>
        </p:spPr>
      </p:pic>
      <p:pic>
        <p:nvPicPr>
          <p:cNvPr id="338" name="图片 3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56792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88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6971E-6 -9.36734E-7 L -0.13668 -9.36734E-7 " pathEditMode="relative" rAng="0" ptsTypes="AA">
                                      <p:cBhvr>
                                        <p:cTn id="6" dur="6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3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6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6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4553E-6 -2.78512E-6 L 0.5979 1.16985 " pathEditMode="relative" rAng="0" ptsTypes="AA">
                                      <p:cBhvr>
                                        <p:cTn id="14" dur="6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95" y="58492"/>
                                    </p:animMotion>
                                    <p:animScale>
                                      <p:cBhvr additive="base" accumulate="none">
                                        <p:cTn id="15" dur="6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by x="100000" y="100000"/>
                                      <p:from x="22000" y="22000"/>
                                      <p:to x="77000" y="77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100" tmFilter="0, 0; .2, .5; .8, .5; 1, 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8" dur="550" autoRev="1" fill="hold"/>
                                        <p:tgtEl>
                                          <p:spTgt spid="329"/>
                                        </p:tgtEl>
                                      </p:cBhvr>
                                      <p:by x="100000" y="100000"/>
                                      <p:from x="77000" y="77000"/>
                                      <p:to x="100000" y="100000"/>
                                    </p:animScale>
                                    <p:animRot by="5400000" from="0" to="5400000">
                                      <p:cBhvr additive="base" accumulate="none">
                                        <p:cTn id="19" dur="1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700" tmFilter="0, 0; .2, .5; .8, .5; 1, 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2" dur="850" repeatDur="0" autoRev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77000" y="77000"/>
                                    </p:animScale>
                                    <p:animRot by="5400000" from="5400000" to="0">
                                      <p:cBhvr additive="base" accumulate="none">
                                        <p:cTn id="23" dur="1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4553E-6 -2.78512E-6 L 0.5979 1.16985 " pathEditMode="relative" ptsTypes="">
                                      <p:cBhvr additive="base" accumulate="none">
                                        <p:cTn id="25" dur="6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4553E-6 -2.78512E-6 L 0.5979 1.16985 " pathEditMode="relative" ptsTypes="">
                                      <p:cBhvr additive="base" accumulate="none">
                                        <p:cTn id="27" dur="6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" grpId="1" animBg="1"/>
      <p:bldP spid="319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" name="图片 464"/>
          <p:cNvPicPr preferRelativeResize="0"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" y="-851"/>
            <a:ext cx="9360000" cy="6481877"/>
          </a:xfrm>
          <a:prstGeom prst="rect">
            <a:avLst/>
          </a:prstGeom>
        </p:spPr>
      </p:pic>
      <p:pic>
        <p:nvPicPr>
          <p:cNvPr id="458" name="无标题24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354727" y="-725714"/>
            <a:ext cx="609600" cy="609600"/>
          </a:xfrm>
          <a:prstGeom prst="rect">
            <a:avLst/>
          </a:prstGeom>
        </p:spPr>
      </p:pic>
      <p:grpSp>
        <p:nvGrpSpPr>
          <p:cNvPr id="463" name="组合 462"/>
          <p:cNvGrpSpPr/>
          <p:nvPr/>
        </p:nvGrpSpPr>
        <p:grpSpPr>
          <a:xfrm>
            <a:off x="0" y="-3325976"/>
            <a:ext cx="15230475" cy="12230037"/>
            <a:chOff x="0" y="-3325976"/>
            <a:chExt cx="15230475" cy="12230037"/>
          </a:xfrm>
        </p:grpSpPr>
        <p:pic>
          <p:nvPicPr>
            <p:cNvPr id="460" name="图片 459"/>
            <p:cNvPicPr preferRelativeResize="0"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3"/>
              <a:ext cx="9360000" cy="6481876"/>
            </a:xfrm>
            <a:prstGeom prst="rect">
              <a:avLst/>
            </a:prstGeom>
          </p:spPr>
        </p:pic>
        <p:cxnSp>
          <p:nvCxnSpPr>
            <p:cNvPr id="462" name="直接连接符 461"/>
            <p:cNvCxnSpPr/>
            <p:nvPr/>
          </p:nvCxnSpPr>
          <p:spPr>
            <a:xfrm>
              <a:off x="15230475" y="-3325976"/>
              <a:ext cx="0" cy="122300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4" name="组合 473"/>
          <p:cNvGrpSpPr/>
          <p:nvPr/>
        </p:nvGrpSpPr>
        <p:grpSpPr>
          <a:xfrm>
            <a:off x="6978972" y="2552296"/>
            <a:ext cx="1091094" cy="2486632"/>
            <a:chOff x="6978972" y="2552296"/>
            <a:chExt cx="1091094" cy="2486632"/>
          </a:xfrm>
        </p:grpSpPr>
        <p:pic>
          <p:nvPicPr>
            <p:cNvPr id="466" name="图片 46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8972" y="2552296"/>
              <a:ext cx="1091094" cy="1249577"/>
            </a:xfrm>
            <a:prstGeom prst="rect">
              <a:avLst/>
            </a:prstGeom>
          </p:spPr>
        </p:pic>
        <p:cxnSp>
          <p:nvCxnSpPr>
            <p:cNvPr id="471" name="直接连接符 470"/>
            <p:cNvCxnSpPr/>
            <p:nvPr/>
          </p:nvCxnSpPr>
          <p:spPr>
            <a:xfrm flipH="1">
              <a:off x="7524519" y="5038928"/>
              <a:ext cx="3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669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" dur="3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" name="图片 464"/>
          <p:cNvPicPr preferRelativeResize="0"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" y="-851"/>
            <a:ext cx="9360000" cy="6481877"/>
          </a:xfrm>
          <a:prstGeom prst="rect">
            <a:avLst/>
          </a:prstGeom>
        </p:spPr>
      </p:pic>
      <p:pic>
        <p:nvPicPr>
          <p:cNvPr id="17" name="图片 16"/>
          <p:cNvPicPr preferRelativeResize="0"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"/>
            <a:ext cx="9360000" cy="6481876"/>
          </a:xfrm>
          <a:prstGeom prst="rect">
            <a:avLst/>
          </a:prstGeom>
        </p:spPr>
      </p:pic>
      <p:pic>
        <p:nvPicPr>
          <p:cNvPr id="469" name="无标题25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657519" y="-914400"/>
            <a:ext cx="609600" cy="609600"/>
          </a:xfrm>
          <a:prstGeom prst="rect">
            <a:avLst/>
          </a:prstGeom>
        </p:spPr>
      </p:pic>
      <p:grpSp>
        <p:nvGrpSpPr>
          <p:cNvPr id="474" name="组合 473"/>
          <p:cNvGrpSpPr/>
          <p:nvPr/>
        </p:nvGrpSpPr>
        <p:grpSpPr>
          <a:xfrm>
            <a:off x="6978972" y="2552296"/>
            <a:ext cx="1091094" cy="2486632"/>
            <a:chOff x="6978972" y="2552296"/>
            <a:chExt cx="1091094" cy="2486632"/>
          </a:xfrm>
        </p:grpSpPr>
        <p:pic>
          <p:nvPicPr>
            <p:cNvPr id="466" name="图片 46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8972" y="2552296"/>
              <a:ext cx="1091094" cy="1249577"/>
            </a:xfrm>
            <a:prstGeom prst="rect">
              <a:avLst/>
            </a:prstGeom>
          </p:spPr>
        </p:pic>
        <p:cxnSp>
          <p:nvCxnSpPr>
            <p:cNvPr id="471" name="直接连接符 470"/>
            <p:cNvCxnSpPr/>
            <p:nvPr/>
          </p:nvCxnSpPr>
          <p:spPr>
            <a:xfrm flipH="1">
              <a:off x="7524519" y="5038928"/>
              <a:ext cx="3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130702" y="210230"/>
            <a:ext cx="3550041" cy="12520903"/>
            <a:chOff x="1130702" y="210230"/>
            <a:chExt cx="3550041" cy="1252090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130392" y="210230"/>
              <a:ext cx="2550351" cy="6289823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2" name="任意多边形 1"/>
            <p:cNvSpPr/>
            <p:nvPr/>
          </p:nvSpPr>
          <p:spPr>
            <a:xfrm>
              <a:off x="1130702" y="12731133"/>
              <a:ext cx="711200" cy="0"/>
            </a:xfrm>
            <a:custGeom>
              <a:avLst/>
              <a:gdLst>
                <a:gd name="connsiteX0" fmla="*/ 711200 w 711200"/>
                <a:gd name="connsiteY0" fmla="*/ 0 h 0"/>
                <a:gd name="connsiteX1" fmla="*/ 711200 w 711200"/>
                <a:gd name="connsiteY1" fmla="*/ 0 h 0"/>
                <a:gd name="connsiteX2" fmla="*/ 0 w 71120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200">
                  <a:moveTo>
                    <a:pt x="711200" y="0"/>
                  </a:moveTo>
                  <a:lnTo>
                    <a:pt x="71120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prstDash val="dash"/>
              <a:headEnd type="none"/>
              <a:tailEnd type="stealth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68" name="图片 46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393" y="210230"/>
            <a:ext cx="2550351" cy="6289823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78111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3993" fill="hold"/>
                                            <p:tgtEl>
                                              <p:spTgt spid="46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7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12" presetID="1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accel="40000" autoRev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48482E-6 4.93386E-6 L 0.00407 4.93386E-6 " pathEditMode="relative" rAng="0" ptsTypes="AA" p14:bounceEnd="60000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40000" autoRev="1" fill="hold" nodeType="withEffect" p14:presetBounceEnd="60000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3.61201E-6 1.67565E-6 L -0.00594 1.67565E-6 " pathEditMode="relative" rAng="0" ptsTypes="AA" p14:bounceEnd="60000">
                                          <p:cBhvr>
                                            <p:cTn id="21" dur="500" fill="hold"/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5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2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69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3993" fill="hold"/>
                                            <p:tgtEl>
                                              <p:spTgt spid="46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set>
                                          <p:cBhvr override="childStyle">
                                            <p:cTn dur="1" fill="hold" display="0" masterRel="sameClick" afterEffect="1">
                                              <p:stCondLst>
                                                <p:cond evt="end" delay="0">
                                                  <p:tn val="7"/>
                                                </p:cond>
                                              </p:stCondLst>
                                            </p:cTn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subTnLst>
                                    </p:cTn>
                                  </p:par>
                                  <p:par>
                                    <p:cTn id="12" presetID="1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accel="4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3.48482E-6 4.93386E-6 L 0.00407 4.93386E-6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5" presetClass="path" presetSubtype="0" accel="4000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3.61201E-6 1.67565E-6 L -0.00594 1.67565E-6 " pathEditMode="relative" rAng="0" ptsTypes="AA">
                                          <p:cBhvr>
                                            <p:cTn id="21" dur="500" fill="hold"/>
                                            <p:tgtEl>
                                              <p:spTgt spid="4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5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2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69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5912" y="0"/>
            <a:ext cx="15516663" cy="92831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3913" y="0"/>
            <a:ext cx="12245008" cy="82227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3912" y="-79512"/>
            <a:ext cx="12245007" cy="835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9399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0749"/>
            <a:ext cx="14815145" cy="69450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" y="0"/>
            <a:ext cx="9357543" cy="648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" y="0"/>
            <a:ext cx="9357543" cy="648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12355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7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20117" cy="648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490" y="0"/>
            <a:ext cx="4320117" cy="648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640" y="-1"/>
            <a:ext cx="4320117" cy="6480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641" y="0"/>
            <a:ext cx="4320117" cy="6480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491" y="0"/>
            <a:ext cx="4320117" cy="6480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397" y="-1"/>
            <a:ext cx="6421091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6863884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308626" y="1746725"/>
            <a:ext cx="771525" cy="2977200"/>
          </a:xfrm>
          <a:prstGeom prst="roundRect">
            <a:avLst>
              <a:gd name="adj" fmla="val 46878"/>
            </a:avLst>
          </a:prstGeom>
          <a:solidFill>
            <a:schemeClr val="bg2">
              <a:lumMod val="90000"/>
            </a:schemeClr>
          </a:solidFill>
          <a:ln w="19050">
            <a:solidFill>
              <a:schemeClr val="bg2">
                <a:lumMod val="90000"/>
              </a:schemeClr>
            </a:solidFill>
            <a:prstDash val="solid"/>
            <a:headEnd type="none"/>
            <a:tail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762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sp>
        <p:nvSpPr>
          <p:cNvPr id="11" name="矩形 10"/>
          <p:cNvSpPr/>
          <p:nvPr/>
        </p:nvSpPr>
        <p:spPr>
          <a:xfrm>
            <a:off x="4727271" y="1744287"/>
            <a:ext cx="4323600" cy="2991600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bg2">
                <a:lumMod val="75000"/>
              </a:schemeClr>
            </a:solidFill>
            <a:prstDash val="sysDash"/>
            <a:headEnd type="none"/>
            <a:tail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9600" dirty="0">
                <a:solidFill>
                  <a:schemeClr val="bg2">
                    <a:lumMod val="10000"/>
                  </a:schemeClr>
                </a:solidFill>
                <a:ea typeface="长城细圆体繁" pitchFamily="49" charset="-122"/>
              </a:rPr>
              <a:t>日記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9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2" name="无标题26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0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346825" y="-15509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86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xit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762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762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9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9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2820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920497" y="1640112"/>
            <a:ext cx="3255224" cy="2942872"/>
            <a:chOff x="1203516" y="1306340"/>
            <a:chExt cx="6033084" cy="5454184"/>
          </a:xfrm>
        </p:grpSpPr>
        <p:sp>
          <p:nvSpPr>
            <p:cNvPr id="14" name="Oval 1"/>
            <p:cNvSpPr/>
            <p:nvPr/>
          </p:nvSpPr>
          <p:spPr>
            <a:xfrm>
              <a:off x="1203516" y="4655817"/>
              <a:ext cx="4239998" cy="1601996"/>
            </a:xfrm>
            <a:custGeom>
              <a:avLst/>
              <a:gdLst>
                <a:gd name="connsiteX0" fmla="*/ 0 w 4114800"/>
                <a:gd name="connsiteY0" fmla="*/ 914400 h 1828800"/>
                <a:gd name="connsiteX1" fmla="*/ 2057400 w 4114800"/>
                <a:gd name="connsiteY1" fmla="*/ 0 h 1828800"/>
                <a:gd name="connsiteX2" fmla="*/ 4114800 w 4114800"/>
                <a:gd name="connsiteY2" fmla="*/ 914400 h 1828800"/>
                <a:gd name="connsiteX3" fmla="*/ 2057400 w 4114800"/>
                <a:gd name="connsiteY3" fmla="*/ 1828800 h 1828800"/>
                <a:gd name="connsiteX4" fmla="*/ 0 w 4114800"/>
                <a:gd name="connsiteY4" fmla="*/ 914400 h 1828800"/>
                <a:gd name="connsiteX0" fmla="*/ 2057400 w 4114800"/>
                <a:gd name="connsiteY0" fmla="*/ 1828800 h 1920240"/>
                <a:gd name="connsiteX1" fmla="*/ 0 w 4114800"/>
                <a:gd name="connsiteY1" fmla="*/ 914400 h 1920240"/>
                <a:gd name="connsiteX2" fmla="*/ 2057400 w 4114800"/>
                <a:gd name="connsiteY2" fmla="*/ 0 h 1920240"/>
                <a:gd name="connsiteX3" fmla="*/ 4114800 w 4114800"/>
                <a:gd name="connsiteY3" fmla="*/ 914400 h 1920240"/>
                <a:gd name="connsiteX4" fmla="*/ 2148840 w 4114800"/>
                <a:gd name="connsiteY4" fmla="*/ 1920240 h 1920240"/>
                <a:gd name="connsiteX0" fmla="*/ 450169 w 5196178"/>
                <a:gd name="connsiteY0" fmla="*/ 1378424 h 1920240"/>
                <a:gd name="connsiteX1" fmla="*/ 1081378 w 5196178"/>
                <a:gd name="connsiteY1" fmla="*/ 914400 h 1920240"/>
                <a:gd name="connsiteX2" fmla="*/ 3138778 w 5196178"/>
                <a:gd name="connsiteY2" fmla="*/ 0 h 1920240"/>
                <a:gd name="connsiteX3" fmla="*/ 5196178 w 5196178"/>
                <a:gd name="connsiteY3" fmla="*/ 914400 h 1920240"/>
                <a:gd name="connsiteX4" fmla="*/ 3230218 w 5196178"/>
                <a:gd name="connsiteY4" fmla="*/ 1920240 h 1920240"/>
                <a:gd name="connsiteX0" fmla="*/ 450169 w 5753013"/>
                <a:gd name="connsiteY0" fmla="*/ 1378424 h 2234138"/>
                <a:gd name="connsiteX1" fmla="*/ 1081378 w 5753013"/>
                <a:gd name="connsiteY1" fmla="*/ 914400 h 2234138"/>
                <a:gd name="connsiteX2" fmla="*/ 3138778 w 5753013"/>
                <a:gd name="connsiteY2" fmla="*/ 0 h 2234138"/>
                <a:gd name="connsiteX3" fmla="*/ 5196178 w 5753013"/>
                <a:gd name="connsiteY3" fmla="*/ 914400 h 2234138"/>
                <a:gd name="connsiteX4" fmla="*/ 5318326 w 5753013"/>
                <a:gd name="connsiteY4" fmla="*/ 2234138 h 2234138"/>
                <a:gd name="connsiteX0" fmla="*/ 450169 w 5318326"/>
                <a:gd name="connsiteY0" fmla="*/ 1378424 h 2234138"/>
                <a:gd name="connsiteX1" fmla="*/ 1081378 w 5318326"/>
                <a:gd name="connsiteY1" fmla="*/ 914400 h 2234138"/>
                <a:gd name="connsiteX2" fmla="*/ 3138778 w 5318326"/>
                <a:gd name="connsiteY2" fmla="*/ 0 h 2234138"/>
                <a:gd name="connsiteX3" fmla="*/ 5196178 w 5318326"/>
                <a:gd name="connsiteY3" fmla="*/ 914400 h 2234138"/>
                <a:gd name="connsiteX4" fmla="*/ 3283217 w 5318326"/>
                <a:gd name="connsiteY4" fmla="*/ 2086969 h 2234138"/>
                <a:gd name="connsiteX5" fmla="*/ 5318326 w 5318326"/>
                <a:gd name="connsiteY5" fmla="*/ 2234138 h 2234138"/>
                <a:gd name="connsiteX0" fmla="*/ 417631 w 5285788"/>
                <a:gd name="connsiteY0" fmla="*/ 487175 h 1342889"/>
                <a:gd name="connsiteX1" fmla="*/ 1048840 w 5285788"/>
                <a:gd name="connsiteY1" fmla="*/ 23151 h 1342889"/>
                <a:gd name="connsiteX2" fmla="*/ 1932533 w 5285788"/>
                <a:gd name="connsiteY2" fmla="*/ 596357 h 1342889"/>
                <a:gd name="connsiteX3" fmla="*/ 5163640 w 5285788"/>
                <a:gd name="connsiteY3" fmla="*/ 23151 h 1342889"/>
                <a:gd name="connsiteX4" fmla="*/ 3250679 w 5285788"/>
                <a:gd name="connsiteY4" fmla="*/ 1195720 h 1342889"/>
                <a:gd name="connsiteX5" fmla="*/ 5285788 w 5285788"/>
                <a:gd name="connsiteY5" fmla="*/ 1342889 h 1342889"/>
                <a:gd name="connsiteX0" fmla="*/ 410558 w 5278715"/>
                <a:gd name="connsiteY0" fmla="*/ 487417 h 1343131"/>
                <a:gd name="connsiteX1" fmla="*/ 1082711 w 5278715"/>
                <a:gd name="connsiteY1" fmla="*/ 77984 h 1343131"/>
                <a:gd name="connsiteX2" fmla="*/ 1925460 w 5278715"/>
                <a:gd name="connsiteY2" fmla="*/ 596599 h 1343131"/>
                <a:gd name="connsiteX3" fmla="*/ 5156567 w 5278715"/>
                <a:gd name="connsiteY3" fmla="*/ 23393 h 1343131"/>
                <a:gd name="connsiteX4" fmla="*/ 3243606 w 5278715"/>
                <a:gd name="connsiteY4" fmla="*/ 1195962 h 1343131"/>
                <a:gd name="connsiteX5" fmla="*/ 5278715 w 5278715"/>
                <a:gd name="connsiteY5" fmla="*/ 1343131 h 1343131"/>
                <a:gd name="connsiteX0" fmla="*/ 348544 w 5721668"/>
                <a:gd name="connsiteY0" fmla="*/ 692133 h 1343131"/>
                <a:gd name="connsiteX1" fmla="*/ 1525664 w 5721668"/>
                <a:gd name="connsiteY1" fmla="*/ 77984 h 1343131"/>
                <a:gd name="connsiteX2" fmla="*/ 2368413 w 5721668"/>
                <a:gd name="connsiteY2" fmla="*/ 596599 h 1343131"/>
                <a:gd name="connsiteX3" fmla="*/ 5599520 w 5721668"/>
                <a:gd name="connsiteY3" fmla="*/ 23393 h 1343131"/>
                <a:gd name="connsiteX4" fmla="*/ 3686559 w 5721668"/>
                <a:gd name="connsiteY4" fmla="*/ 1195962 h 1343131"/>
                <a:gd name="connsiteX5" fmla="*/ 5721668 w 5721668"/>
                <a:gd name="connsiteY5" fmla="*/ 1343131 h 1343131"/>
                <a:gd name="connsiteX0" fmla="*/ 0 w 5373124"/>
                <a:gd name="connsiteY0" fmla="*/ 692133 h 1343131"/>
                <a:gd name="connsiteX1" fmla="*/ 1177120 w 5373124"/>
                <a:gd name="connsiteY1" fmla="*/ 77984 h 1343131"/>
                <a:gd name="connsiteX2" fmla="*/ 2019869 w 5373124"/>
                <a:gd name="connsiteY2" fmla="*/ 596599 h 1343131"/>
                <a:gd name="connsiteX3" fmla="*/ 5250976 w 5373124"/>
                <a:gd name="connsiteY3" fmla="*/ 23393 h 1343131"/>
                <a:gd name="connsiteX4" fmla="*/ 3338015 w 5373124"/>
                <a:gd name="connsiteY4" fmla="*/ 1195962 h 1343131"/>
                <a:gd name="connsiteX5" fmla="*/ 5373124 w 5373124"/>
                <a:gd name="connsiteY5" fmla="*/ 1343131 h 1343131"/>
                <a:gd name="connsiteX0" fmla="*/ 0 w 4977339"/>
                <a:gd name="connsiteY0" fmla="*/ 146222 h 1343131"/>
                <a:gd name="connsiteX1" fmla="*/ 781335 w 4977339"/>
                <a:gd name="connsiteY1" fmla="*/ 77984 h 1343131"/>
                <a:gd name="connsiteX2" fmla="*/ 1624084 w 4977339"/>
                <a:gd name="connsiteY2" fmla="*/ 596599 h 1343131"/>
                <a:gd name="connsiteX3" fmla="*/ 4855191 w 4977339"/>
                <a:gd name="connsiteY3" fmla="*/ 23393 h 1343131"/>
                <a:gd name="connsiteX4" fmla="*/ 2942230 w 4977339"/>
                <a:gd name="connsiteY4" fmla="*/ 1195962 h 1343131"/>
                <a:gd name="connsiteX5" fmla="*/ 4977339 w 4977339"/>
                <a:gd name="connsiteY5" fmla="*/ 1343131 h 1343131"/>
                <a:gd name="connsiteX0" fmla="*/ 0 w 4977339"/>
                <a:gd name="connsiteY0" fmla="*/ 86422 h 1283331"/>
                <a:gd name="connsiteX1" fmla="*/ 781335 w 4977339"/>
                <a:gd name="connsiteY1" fmla="*/ 18184 h 1283331"/>
                <a:gd name="connsiteX2" fmla="*/ 1624084 w 4977339"/>
                <a:gd name="connsiteY2" fmla="*/ 536799 h 1283331"/>
                <a:gd name="connsiteX3" fmla="*/ 3190164 w 4977339"/>
                <a:gd name="connsiteY3" fmla="*/ 263844 h 1283331"/>
                <a:gd name="connsiteX4" fmla="*/ 2942230 w 4977339"/>
                <a:gd name="connsiteY4" fmla="*/ 1136162 h 1283331"/>
                <a:gd name="connsiteX5" fmla="*/ 4977339 w 4977339"/>
                <a:gd name="connsiteY5" fmla="*/ 1283331 h 1283331"/>
                <a:gd name="connsiteX0" fmla="*/ 0 w 4172121"/>
                <a:gd name="connsiteY0" fmla="*/ 86422 h 1215092"/>
                <a:gd name="connsiteX1" fmla="*/ 781335 w 4172121"/>
                <a:gd name="connsiteY1" fmla="*/ 18184 h 1215092"/>
                <a:gd name="connsiteX2" fmla="*/ 1624084 w 4172121"/>
                <a:gd name="connsiteY2" fmla="*/ 536799 h 1215092"/>
                <a:gd name="connsiteX3" fmla="*/ 3190164 w 4172121"/>
                <a:gd name="connsiteY3" fmla="*/ 263844 h 1215092"/>
                <a:gd name="connsiteX4" fmla="*/ 2942230 w 4172121"/>
                <a:gd name="connsiteY4" fmla="*/ 1136162 h 1215092"/>
                <a:gd name="connsiteX5" fmla="*/ 4172121 w 4172121"/>
                <a:gd name="connsiteY5" fmla="*/ 1215092 h 1215092"/>
                <a:gd name="connsiteX0" fmla="*/ 0 w 4215702"/>
                <a:gd name="connsiteY0" fmla="*/ 86422 h 1215092"/>
                <a:gd name="connsiteX1" fmla="*/ 781335 w 4215702"/>
                <a:gd name="connsiteY1" fmla="*/ 18184 h 1215092"/>
                <a:gd name="connsiteX2" fmla="*/ 1624084 w 4215702"/>
                <a:gd name="connsiteY2" fmla="*/ 536799 h 1215092"/>
                <a:gd name="connsiteX3" fmla="*/ 3190164 w 4215702"/>
                <a:gd name="connsiteY3" fmla="*/ 263844 h 1215092"/>
                <a:gd name="connsiteX4" fmla="*/ 2942230 w 4215702"/>
                <a:gd name="connsiteY4" fmla="*/ 1136162 h 1215092"/>
                <a:gd name="connsiteX5" fmla="*/ 4172121 w 4215702"/>
                <a:gd name="connsiteY5" fmla="*/ 1215092 h 1215092"/>
                <a:gd name="connsiteX0" fmla="*/ 0 w 4215702"/>
                <a:gd name="connsiteY0" fmla="*/ 85463 h 1214133"/>
                <a:gd name="connsiteX1" fmla="*/ 781335 w 4215702"/>
                <a:gd name="connsiteY1" fmla="*/ 17225 h 1214133"/>
                <a:gd name="connsiteX2" fmla="*/ 1624084 w 4215702"/>
                <a:gd name="connsiteY2" fmla="*/ 535840 h 1214133"/>
                <a:gd name="connsiteX3" fmla="*/ 3190164 w 4215702"/>
                <a:gd name="connsiteY3" fmla="*/ 262885 h 1214133"/>
                <a:gd name="connsiteX4" fmla="*/ 2942230 w 4215702"/>
                <a:gd name="connsiteY4" fmla="*/ 1135203 h 1214133"/>
                <a:gd name="connsiteX5" fmla="*/ 4172121 w 4215702"/>
                <a:gd name="connsiteY5" fmla="*/ 1214133 h 1214133"/>
                <a:gd name="connsiteX0" fmla="*/ 0 w 4215702"/>
                <a:gd name="connsiteY0" fmla="*/ 389672 h 1518342"/>
                <a:gd name="connsiteX1" fmla="*/ 2405418 w 4215702"/>
                <a:gd name="connsiteY1" fmla="*/ 7535 h 1518342"/>
                <a:gd name="connsiteX2" fmla="*/ 1624084 w 4215702"/>
                <a:gd name="connsiteY2" fmla="*/ 840049 h 1518342"/>
                <a:gd name="connsiteX3" fmla="*/ 3190164 w 4215702"/>
                <a:gd name="connsiteY3" fmla="*/ 567094 h 1518342"/>
                <a:gd name="connsiteX4" fmla="*/ 2942230 w 4215702"/>
                <a:gd name="connsiteY4" fmla="*/ 1439412 h 1518342"/>
                <a:gd name="connsiteX5" fmla="*/ 4172121 w 4215702"/>
                <a:gd name="connsiteY5" fmla="*/ 1518342 h 1518342"/>
                <a:gd name="connsiteX0" fmla="*/ 0 w 4365827"/>
                <a:gd name="connsiteY0" fmla="*/ 248640 h 1527435"/>
                <a:gd name="connsiteX1" fmla="*/ 2555543 w 4365827"/>
                <a:gd name="connsiteY1" fmla="*/ 16628 h 1527435"/>
                <a:gd name="connsiteX2" fmla="*/ 1774209 w 4365827"/>
                <a:gd name="connsiteY2" fmla="*/ 849142 h 1527435"/>
                <a:gd name="connsiteX3" fmla="*/ 3340289 w 4365827"/>
                <a:gd name="connsiteY3" fmla="*/ 576187 h 1527435"/>
                <a:gd name="connsiteX4" fmla="*/ 3092355 w 4365827"/>
                <a:gd name="connsiteY4" fmla="*/ 1448505 h 1527435"/>
                <a:gd name="connsiteX5" fmla="*/ 4322246 w 4365827"/>
                <a:gd name="connsiteY5" fmla="*/ 1527435 h 1527435"/>
                <a:gd name="connsiteX0" fmla="*/ 0 w 4038280"/>
                <a:gd name="connsiteY0" fmla="*/ 186943 h 1533976"/>
                <a:gd name="connsiteX1" fmla="*/ 2227996 w 4038280"/>
                <a:gd name="connsiteY1" fmla="*/ 23169 h 1533976"/>
                <a:gd name="connsiteX2" fmla="*/ 1446662 w 4038280"/>
                <a:gd name="connsiteY2" fmla="*/ 855683 h 1533976"/>
                <a:gd name="connsiteX3" fmla="*/ 3012742 w 4038280"/>
                <a:gd name="connsiteY3" fmla="*/ 582728 h 1533976"/>
                <a:gd name="connsiteX4" fmla="*/ 2764808 w 4038280"/>
                <a:gd name="connsiteY4" fmla="*/ 1455046 h 1533976"/>
                <a:gd name="connsiteX5" fmla="*/ 3994699 w 4038280"/>
                <a:gd name="connsiteY5" fmla="*/ 1533976 h 1533976"/>
                <a:gd name="connsiteX0" fmla="*/ 239048 w 4277328"/>
                <a:gd name="connsiteY0" fmla="*/ 170243 h 1517276"/>
                <a:gd name="connsiteX1" fmla="*/ 2467044 w 4277328"/>
                <a:gd name="connsiteY1" fmla="*/ 6469 h 1517276"/>
                <a:gd name="connsiteX2" fmla="*/ 1685710 w 4277328"/>
                <a:gd name="connsiteY2" fmla="*/ 838983 h 1517276"/>
                <a:gd name="connsiteX3" fmla="*/ 3251790 w 4277328"/>
                <a:gd name="connsiteY3" fmla="*/ 566028 h 1517276"/>
                <a:gd name="connsiteX4" fmla="*/ 3003856 w 4277328"/>
                <a:gd name="connsiteY4" fmla="*/ 1438346 h 1517276"/>
                <a:gd name="connsiteX5" fmla="*/ 4233747 w 4277328"/>
                <a:gd name="connsiteY5" fmla="*/ 1517276 h 1517276"/>
                <a:gd name="connsiteX0" fmla="*/ 234634 w 4272914"/>
                <a:gd name="connsiteY0" fmla="*/ 174417 h 1521450"/>
                <a:gd name="connsiteX1" fmla="*/ 2462630 w 4272914"/>
                <a:gd name="connsiteY1" fmla="*/ 10643 h 1521450"/>
                <a:gd name="connsiteX2" fmla="*/ 1217272 w 4272914"/>
                <a:gd name="connsiteY2" fmla="*/ 1047874 h 1521450"/>
                <a:gd name="connsiteX3" fmla="*/ 3247376 w 4272914"/>
                <a:gd name="connsiteY3" fmla="*/ 570202 h 1521450"/>
                <a:gd name="connsiteX4" fmla="*/ 2999442 w 4272914"/>
                <a:gd name="connsiteY4" fmla="*/ 1442520 h 1521450"/>
                <a:gd name="connsiteX5" fmla="*/ 4229333 w 4272914"/>
                <a:gd name="connsiteY5" fmla="*/ 1521450 h 1521450"/>
                <a:gd name="connsiteX0" fmla="*/ 234634 w 4272914"/>
                <a:gd name="connsiteY0" fmla="*/ 174417 h 1521450"/>
                <a:gd name="connsiteX1" fmla="*/ 2462630 w 4272914"/>
                <a:gd name="connsiteY1" fmla="*/ 10643 h 1521450"/>
                <a:gd name="connsiteX2" fmla="*/ 1217272 w 4272914"/>
                <a:gd name="connsiteY2" fmla="*/ 1047874 h 1521450"/>
                <a:gd name="connsiteX3" fmla="*/ 3083603 w 4272914"/>
                <a:gd name="connsiteY3" fmla="*/ 556554 h 1521450"/>
                <a:gd name="connsiteX4" fmla="*/ 2999442 w 4272914"/>
                <a:gd name="connsiteY4" fmla="*/ 1442520 h 1521450"/>
                <a:gd name="connsiteX5" fmla="*/ 4229333 w 4272914"/>
                <a:gd name="connsiteY5" fmla="*/ 1521450 h 152145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89078 w 4278389"/>
                <a:gd name="connsiteY3" fmla="*/ 569844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89078 w 4278389"/>
                <a:gd name="connsiteY3" fmla="*/ 569844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48135 w 4278389"/>
                <a:gd name="connsiteY3" fmla="*/ 651730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69663"/>
                <a:gd name="connsiteY0" fmla="*/ 187707 h 1534740"/>
                <a:gd name="connsiteX1" fmla="*/ 2468105 w 4269663"/>
                <a:gd name="connsiteY1" fmla="*/ 23933 h 1534740"/>
                <a:gd name="connsiteX2" fmla="*/ 1222747 w 4269663"/>
                <a:gd name="connsiteY2" fmla="*/ 1061164 h 1534740"/>
                <a:gd name="connsiteX3" fmla="*/ 3048135 w 4269663"/>
                <a:gd name="connsiteY3" fmla="*/ 651730 h 1534740"/>
                <a:gd name="connsiteX4" fmla="*/ 2568189 w 4269663"/>
                <a:gd name="connsiteY4" fmla="*/ 1496754 h 1534740"/>
                <a:gd name="connsiteX5" fmla="*/ 4234808 w 4269663"/>
                <a:gd name="connsiteY5" fmla="*/ 1534740 h 1534740"/>
                <a:gd name="connsiteX0" fmla="*/ 240109 w 4269663"/>
                <a:gd name="connsiteY0" fmla="*/ 187707 h 1534740"/>
                <a:gd name="connsiteX1" fmla="*/ 2468105 w 4269663"/>
                <a:gd name="connsiteY1" fmla="*/ 23933 h 1534740"/>
                <a:gd name="connsiteX2" fmla="*/ 1222747 w 4269663"/>
                <a:gd name="connsiteY2" fmla="*/ 1061164 h 1534740"/>
                <a:gd name="connsiteX3" fmla="*/ 3048135 w 4269663"/>
                <a:gd name="connsiteY3" fmla="*/ 651730 h 1534740"/>
                <a:gd name="connsiteX4" fmla="*/ 2568189 w 4269663"/>
                <a:gd name="connsiteY4" fmla="*/ 1496754 h 1534740"/>
                <a:gd name="connsiteX5" fmla="*/ 4234808 w 4269663"/>
                <a:gd name="connsiteY5" fmla="*/ 1534740 h 1534740"/>
                <a:gd name="connsiteX0" fmla="*/ 240109 w 4269663"/>
                <a:gd name="connsiteY0" fmla="*/ 187707 h 1568645"/>
                <a:gd name="connsiteX1" fmla="*/ 2468105 w 4269663"/>
                <a:gd name="connsiteY1" fmla="*/ 23933 h 1568645"/>
                <a:gd name="connsiteX2" fmla="*/ 1222747 w 4269663"/>
                <a:gd name="connsiteY2" fmla="*/ 1061164 h 1568645"/>
                <a:gd name="connsiteX3" fmla="*/ 3048135 w 4269663"/>
                <a:gd name="connsiteY3" fmla="*/ 651730 h 1568645"/>
                <a:gd name="connsiteX4" fmla="*/ 2568189 w 4269663"/>
                <a:gd name="connsiteY4" fmla="*/ 1496754 h 1568645"/>
                <a:gd name="connsiteX5" fmla="*/ 4234808 w 4269663"/>
                <a:gd name="connsiteY5" fmla="*/ 1534740 h 1568645"/>
                <a:gd name="connsiteX0" fmla="*/ 240109 w 4234808"/>
                <a:gd name="connsiteY0" fmla="*/ 187707 h 1577422"/>
                <a:gd name="connsiteX1" fmla="*/ 2468105 w 4234808"/>
                <a:gd name="connsiteY1" fmla="*/ 23933 h 1577422"/>
                <a:gd name="connsiteX2" fmla="*/ 1222747 w 4234808"/>
                <a:gd name="connsiteY2" fmla="*/ 1061164 h 1577422"/>
                <a:gd name="connsiteX3" fmla="*/ 3048135 w 4234808"/>
                <a:gd name="connsiteY3" fmla="*/ 651730 h 1577422"/>
                <a:gd name="connsiteX4" fmla="*/ 2568189 w 4234808"/>
                <a:gd name="connsiteY4" fmla="*/ 1496754 h 1577422"/>
                <a:gd name="connsiteX5" fmla="*/ 4234808 w 4234808"/>
                <a:gd name="connsiteY5" fmla="*/ 1534740 h 1577422"/>
                <a:gd name="connsiteX0" fmla="*/ 240109 w 4234808"/>
                <a:gd name="connsiteY0" fmla="*/ 187707 h 1577422"/>
                <a:gd name="connsiteX1" fmla="*/ 2468105 w 4234808"/>
                <a:gd name="connsiteY1" fmla="*/ 23933 h 1577422"/>
                <a:gd name="connsiteX2" fmla="*/ 1222747 w 4234808"/>
                <a:gd name="connsiteY2" fmla="*/ 1061164 h 1577422"/>
                <a:gd name="connsiteX3" fmla="*/ 3048135 w 4234808"/>
                <a:gd name="connsiteY3" fmla="*/ 651730 h 1577422"/>
                <a:gd name="connsiteX4" fmla="*/ 2568189 w 4234808"/>
                <a:gd name="connsiteY4" fmla="*/ 1496754 h 1577422"/>
                <a:gd name="connsiteX5" fmla="*/ 4234808 w 4234808"/>
                <a:gd name="connsiteY5" fmla="*/ 1534740 h 1577422"/>
                <a:gd name="connsiteX0" fmla="*/ 245299 w 4239998"/>
                <a:gd name="connsiteY0" fmla="*/ 254963 h 1644678"/>
                <a:gd name="connsiteX1" fmla="*/ 2391408 w 4239998"/>
                <a:gd name="connsiteY1" fmla="*/ 22950 h 1644678"/>
                <a:gd name="connsiteX2" fmla="*/ 1227937 w 4239998"/>
                <a:gd name="connsiteY2" fmla="*/ 1128420 h 1644678"/>
                <a:gd name="connsiteX3" fmla="*/ 3053325 w 4239998"/>
                <a:gd name="connsiteY3" fmla="*/ 718986 h 1644678"/>
                <a:gd name="connsiteX4" fmla="*/ 2573379 w 4239998"/>
                <a:gd name="connsiteY4" fmla="*/ 1564010 h 1644678"/>
                <a:gd name="connsiteX5" fmla="*/ 4239998 w 4239998"/>
                <a:gd name="connsiteY5" fmla="*/ 1601996 h 1644678"/>
                <a:gd name="connsiteX0" fmla="*/ 245299 w 4239998"/>
                <a:gd name="connsiteY0" fmla="*/ 254963 h 1644678"/>
                <a:gd name="connsiteX1" fmla="*/ 2391408 w 4239998"/>
                <a:gd name="connsiteY1" fmla="*/ 22950 h 1644678"/>
                <a:gd name="connsiteX2" fmla="*/ 1227937 w 4239998"/>
                <a:gd name="connsiteY2" fmla="*/ 1128420 h 1644678"/>
                <a:gd name="connsiteX3" fmla="*/ 3053325 w 4239998"/>
                <a:gd name="connsiteY3" fmla="*/ 718986 h 1644678"/>
                <a:gd name="connsiteX4" fmla="*/ 2573379 w 4239998"/>
                <a:gd name="connsiteY4" fmla="*/ 1564010 h 1644678"/>
                <a:gd name="connsiteX5" fmla="*/ 4239998 w 4239998"/>
                <a:gd name="connsiteY5" fmla="*/ 1601996 h 1644678"/>
                <a:gd name="connsiteX0" fmla="*/ 245299 w 4239998"/>
                <a:gd name="connsiteY0" fmla="*/ 254963 h 1601996"/>
                <a:gd name="connsiteX1" fmla="*/ 2391408 w 4239998"/>
                <a:gd name="connsiteY1" fmla="*/ 22950 h 1601996"/>
                <a:gd name="connsiteX2" fmla="*/ 1227937 w 4239998"/>
                <a:gd name="connsiteY2" fmla="*/ 1128420 h 1601996"/>
                <a:gd name="connsiteX3" fmla="*/ 3053325 w 4239998"/>
                <a:gd name="connsiteY3" fmla="*/ 718986 h 1601996"/>
                <a:gd name="connsiteX4" fmla="*/ 2573379 w 4239998"/>
                <a:gd name="connsiteY4" fmla="*/ 1564010 h 1601996"/>
                <a:gd name="connsiteX5" fmla="*/ 4239998 w 4239998"/>
                <a:gd name="connsiteY5" fmla="*/ 1601996 h 160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39998" h="1601996">
                  <a:moveTo>
                    <a:pt x="245299" y="254963"/>
                  </a:moveTo>
                  <a:cubicBezTo>
                    <a:pt x="-863677" y="1360431"/>
                    <a:pt x="2132100" y="-204513"/>
                    <a:pt x="2391408" y="22950"/>
                  </a:cubicBezTo>
                  <a:cubicBezTo>
                    <a:pt x="2650716" y="250413"/>
                    <a:pt x="1035732" y="916879"/>
                    <a:pt x="1227937" y="1128420"/>
                  </a:cubicBezTo>
                  <a:cubicBezTo>
                    <a:pt x="1420142" y="1339961"/>
                    <a:pt x="2747199" y="578149"/>
                    <a:pt x="3053325" y="718986"/>
                  </a:cubicBezTo>
                  <a:cubicBezTo>
                    <a:pt x="3359451" y="859823"/>
                    <a:pt x="2443839" y="1384997"/>
                    <a:pt x="2573379" y="1564010"/>
                  </a:cubicBezTo>
                  <a:cubicBezTo>
                    <a:pt x="2702919" y="1743023"/>
                    <a:pt x="3247996" y="1008811"/>
                    <a:pt x="4239998" y="1601996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Group 69"/>
            <p:cNvGrpSpPr/>
            <p:nvPr/>
          </p:nvGrpSpPr>
          <p:grpSpPr>
            <a:xfrm rot="18302110">
              <a:off x="4293355" y="3817279"/>
              <a:ext cx="5454184" cy="432306"/>
              <a:chOff x="1328965" y="2071687"/>
              <a:chExt cx="6705601" cy="531495"/>
            </a:xfrm>
            <a:effectLst/>
          </p:grpSpPr>
          <p:sp>
            <p:nvSpPr>
              <p:cNvPr id="16" name="Rounded Rectangle 70"/>
              <p:cNvSpPr/>
              <p:nvPr/>
            </p:nvSpPr>
            <p:spPr>
              <a:xfrm>
                <a:off x="7196366" y="2187805"/>
                <a:ext cx="838200" cy="3048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1000">
                    <a:schemeClr val="bg1"/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01600" sx="103000" sy="103000" algn="ctr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Isosceles Triangle 12"/>
              <p:cNvSpPr/>
              <p:nvPr/>
            </p:nvSpPr>
            <p:spPr>
              <a:xfrm rot="16200000">
                <a:off x="1457097" y="2163869"/>
                <a:ext cx="81170" cy="337433"/>
              </a:xfrm>
              <a:custGeom>
                <a:avLst/>
                <a:gdLst/>
                <a:ahLst/>
                <a:cxnLst/>
                <a:rect l="l" t="t" r="r" b="b"/>
                <a:pathLst>
                  <a:path w="64009" h="266094">
                    <a:moveTo>
                      <a:pt x="64009" y="82284"/>
                    </a:moveTo>
                    <a:lnTo>
                      <a:pt x="64009" y="120601"/>
                    </a:lnTo>
                    <a:lnTo>
                      <a:pt x="64008" y="120601"/>
                    </a:lnTo>
                    <a:lnTo>
                      <a:pt x="64008" y="266094"/>
                    </a:lnTo>
                    <a:lnTo>
                      <a:pt x="0" y="266094"/>
                    </a:lnTo>
                    <a:lnTo>
                      <a:pt x="0" y="113694"/>
                    </a:lnTo>
                    <a:lnTo>
                      <a:pt x="1" y="113694"/>
                    </a:lnTo>
                    <a:lnTo>
                      <a:pt x="1" y="82284"/>
                    </a:lnTo>
                    <a:lnTo>
                      <a:pt x="28685" y="0"/>
                    </a:lnTo>
                    <a:lnTo>
                      <a:pt x="35325" y="0"/>
                    </a:lnTo>
                    <a:close/>
                  </a:path>
                </a:pathLst>
              </a:custGeom>
              <a:gradFill flip="none" rotWithShape="1">
                <a:gsLst>
                  <a:gs pos="80000">
                    <a:schemeClr val="bg1"/>
                  </a:gs>
                  <a:gs pos="65000">
                    <a:schemeClr val="bg1"/>
                  </a:gs>
                  <a:gs pos="0">
                    <a:schemeClr val="tx1">
                      <a:lumMod val="85000"/>
                      <a:lumOff val="15000"/>
                    </a:schemeClr>
                  </a:gs>
                  <a:gs pos="36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0" scaled="1"/>
                <a:tileRect/>
              </a:gra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72"/>
              <p:cNvSpPr/>
              <p:nvPr/>
            </p:nvSpPr>
            <p:spPr>
              <a:xfrm>
                <a:off x="2189203" y="2071687"/>
                <a:ext cx="2313291" cy="521797"/>
              </a:xfrm>
              <a:prstGeom prst="roundRect">
                <a:avLst>
                  <a:gd name="adj" fmla="val 10721"/>
                </a:avLst>
              </a:prstGeom>
              <a:gradFill>
                <a:gsLst>
                  <a:gs pos="51000">
                    <a:schemeClr val="bg1">
                      <a:lumMod val="50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Isosceles Triangle 24"/>
              <p:cNvSpPr/>
              <p:nvPr/>
            </p:nvSpPr>
            <p:spPr>
              <a:xfrm rot="16200000">
                <a:off x="1587980" y="1992259"/>
                <a:ext cx="463820" cy="680652"/>
              </a:xfrm>
              <a:custGeom>
                <a:avLst/>
                <a:gdLst/>
                <a:ahLst/>
                <a:cxnLst/>
                <a:rect l="l" t="t" r="r" b="b"/>
                <a:pathLst>
                  <a:path w="365760" h="536750">
                    <a:moveTo>
                      <a:pt x="365760" y="536750"/>
                    </a:moveTo>
                    <a:lnTo>
                      <a:pt x="0" y="536750"/>
                    </a:lnTo>
                    <a:lnTo>
                      <a:pt x="129028" y="0"/>
                    </a:lnTo>
                    <a:lnTo>
                      <a:pt x="23673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74"/>
              <p:cNvSpPr>
                <a:spLocks noChangeAspect="1"/>
              </p:cNvSpPr>
              <p:nvPr/>
            </p:nvSpPr>
            <p:spPr bwMode="auto">
              <a:xfrm>
                <a:off x="4494739" y="2071687"/>
                <a:ext cx="3363053" cy="521797"/>
              </a:xfrm>
              <a:custGeom>
                <a:avLst/>
                <a:gdLst>
                  <a:gd name="T0" fmla="*/ 3065 w 3084"/>
                  <a:gd name="T1" fmla="*/ 68 h 476"/>
                  <a:gd name="T2" fmla="*/ 3064 w 3084"/>
                  <a:gd name="T3" fmla="*/ 414 h 476"/>
                  <a:gd name="T4" fmla="*/ 2791 w 3084"/>
                  <a:gd name="T5" fmla="*/ 458 h 476"/>
                  <a:gd name="T6" fmla="*/ 208 w 3084"/>
                  <a:gd name="T7" fmla="*/ 456 h 476"/>
                  <a:gd name="T8" fmla="*/ 0 w 3084"/>
                  <a:gd name="T9" fmla="*/ 476 h 476"/>
                  <a:gd name="T10" fmla="*/ 0 w 3084"/>
                  <a:gd name="T11" fmla="*/ 0 h 476"/>
                  <a:gd name="T12" fmla="*/ 219 w 3084"/>
                  <a:gd name="T13" fmla="*/ 28 h 476"/>
                  <a:gd name="T14" fmla="*/ 2786 w 3084"/>
                  <a:gd name="T15" fmla="*/ 43 h 476"/>
                  <a:gd name="T16" fmla="*/ 3065 w 3084"/>
                  <a:gd name="T17" fmla="*/ 6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4" h="476">
                    <a:moveTo>
                      <a:pt x="3065" y="68"/>
                    </a:moveTo>
                    <a:cubicBezTo>
                      <a:pt x="3084" y="85"/>
                      <a:pt x="3079" y="397"/>
                      <a:pt x="3064" y="414"/>
                    </a:cubicBezTo>
                    <a:cubicBezTo>
                      <a:pt x="3049" y="431"/>
                      <a:pt x="2891" y="455"/>
                      <a:pt x="2791" y="458"/>
                    </a:cubicBezTo>
                    <a:cubicBezTo>
                      <a:pt x="208" y="456"/>
                      <a:pt x="208" y="456"/>
                      <a:pt x="208" y="456"/>
                    </a:cubicBezTo>
                    <a:cubicBezTo>
                      <a:pt x="105" y="449"/>
                      <a:pt x="44" y="462"/>
                      <a:pt x="0" y="47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9" y="21"/>
                      <a:pt x="126" y="25"/>
                      <a:pt x="219" y="28"/>
                    </a:cubicBezTo>
                    <a:cubicBezTo>
                      <a:pt x="2786" y="43"/>
                      <a:pt x="2786" y="43"/>
                      <a:pt x="2786" y="43"/>
                    </a:cubicBezTo>
                    <a:cubicBezTo>
                      <a:pt x="2890" y="40"/>
                      <a:pt x="3045" y="51"/>
                      <a:pt x="3065" y="6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2060"/>
                  </a:gs>
                  <a:gs pos="50000">
                    <a:srgbClr val="0070C0"/>
                  </a:gs>
                  <a:gs pos="100000">
                    <a:srgbClr val="00206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Rectangle 75"/>
              <p:cNvSpPr/>
              <p:nvPr/>
            </p:nvSpPr>
            <p:spPr>
              <a:xfrm>
                <a:off x="4438377" y="2071687"/>
                <a:ext cx="57977" cy="52179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ounded Rectangle 76"/>
              <p:cNvSpPr/>
              <p:nvPr/>
            </p:nvSpPr>
            <p:spPr>
              <a:xfrm>
                <a:off x="2156824" y="2077484"/>
                <a:ext cx="57977" cy="510202"/>
              </a:xfrm>
              <a:prstGeom prst="roundRect">
                <a:avLst>
                  <a:gd name="adj" fmla="val 36858"/>
                </a:avLst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Rounded Rectangle 77"/>
              <p:cNvSpPr/>
              <p:nvPr/>
            </p:nvSpPr>
            <p:spPr>
              <a:xfrm>
                <a:off x="7489806" y="2100262"/>
                <a:ext cx="164592" cy="502920"/>
              </a:xfrm>
              <a:prstGeom prst="roundRect">
                <a:avLst>
                  <a:gd name="adj" fmla="val 19811"/>
                </a:avLst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Rounded Rectangle 78"/>
              <p:cNvSpPr/>
              <p:nvPr/>
            </p:nvSpPr>
            <p:spPr>
              <a:xfrm>
                <a:off x="5943600" y="2273149"/>
                <a:ext cx="1816646" cy="16459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01600" sx="103000" sy="103000" algn="ctr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5" name="Group 79"/>
              <p:cNvGrpSpPr/>
              <p:nvPr/>
            </p:nvGrpSpPr>
            <p:grpSpPr>
              <a:xfrm>
                <a:off x="6096208" y="2327866"/>
                <a:ext cx="1511430" cy="55158"/>
                <a:chOff x="5630764" y="5105400"/>
                <a:chExt cx="1706048" cy="55158"/>
              </a:xfrm>
            </p:grpSpPr>
            <p:cxnSp>
              <p:nvCxnSpPr>
                <p:cNvPr id="26" name="Straight Connector 80"/>
                <p:cNvCxnSpPr/>
                <p:nvPr/>
              </p:nvCxnSpPr>
              <p:spPr>
                <a:xfrm>
                  <a:off x="5630764" y="5160558"/>
                  <a:ext cx="1706048" cy="0"/>
                </a:xfrm>
                <a:prstGeom prst="line">
                  <a:avLst/>
                </a:prstGeom>
                <a:ln w="19050" cap="rnd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81"/>
                <p:cNvCxnSpPr/>
                <p:nvPr/>
              </p:nvCxnSpPr>
              <p:spPr>
                <a:xfrm>
                  <a:off x="5630764" y="5105400"/>
                  <a:ext cx="1706048" cy="0"/>
                </a:xfrm>
                <a:prstGeom prst="line">
                  <a:avLst/>
                </a:prstGeom>
                <a:ln w="19050" cap="rnd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3" name="圆角矩形 12"/>
          <p:cNvSpPr/>
          <p:nvPr/>
        </p:nvSpPr>
        <p:spPr>
          <a:xfrm>
            <a:off x="4308626" y="1746725"/>
            <a:ext cx="771525" cy="2977200"/>
          </a:xfrm>
          <a:prstGeom prst="roundRect">
            <a:avLst>
              <a:gd name="adj" fmla="val 46878"/>
            </a:avLst>
          </a:prstGeom>
          <a:solidFill>
            <a:schemeClr val="bg2">
              <a:lumMod val="90000"/>
            </a:schemeClr>
          </a:solidFill>
          <a:ln w="19050">
            <a:solidFill>
              <a:schemeClr val="bg2">
                <a:lumMod val="90000"/>
              </a:schemeClr>
            </a:solidFill>
            <a:prstDash val="solid"/>
            <a:headEnd type="none"/>
            <a:tail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9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sp>
        <p:nvSpPr>
          <p:cNvPr id="12" name="矩形 11"/>
          <p:cNvSpPr/>
          <p:nvPr/>
        </p:nvSpPr>
        <p:spPr>
          <a:xfrm>
            <a:off x="390667" y="1744778"/>
            <a:ext cx="4323600" cy="2991600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bg2">
                <a:lumMod val="75000"/>
              </a:schemeClr>
            </a:solidFill>
            <a:prstDash val="sysDash"/>
            <a:headEnd type="none"/>
            <a:tail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10000"/>
                  </a:schemeClr>
                </a:solidFill>
                <a:ea typeface="长城细圆体繁" pitchFamily="49" charset="-122"/>
              </a:rPr>
              <a:t>最美的一筆</a:t>
            </a:r>
            <a:endParaRPr lang="zh-CN" altLang="en-US" sz="6000" dirty="0">
              <a:solidFill>
                <a:schemeClr val="bg2">
                  <a:lumMod val="10000"/>
                </a:schemeClr>
              </a:solidFill>
              <a:ea typeface="长城细圆体繁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762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29" name="无标题27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392636" y="-8093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91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920497" y="1640112"/>
            <a:ext cx="3255224" cy="2942872"/>
            <a:chOff x="1203516" y="1306340"/>
            <a:chExt cx="6033084" cy="5454184"/>
          </a:xfrm>
        </p:grpSpPr>
        <p:sp>
          <p:nvSpPr>
            <p:cNvPr id="13" name="Oval 1"/>
            <p:cNvSpPr/>
            <p:nvPr/>
          </p:nvSpPr>
          <p:spPr>
            <a:xfrm>
              <a:off x="1203516" y="4655817"/>
              <a:ext cx="4239998" cy="1601996"/>
            </a:xfrm>
            <a:custGeom>
              <a:avLst/>
              <a:gdLst>
                <a:gd name="connsiteX0" fmla="*/ 0 w 4114800"/>
                <a:gd name="connsiteY0" fmla="*/ 914400 h 1828800"/>
                <a:gd name="connsiteX1" fmla="*/ 2057400 w 4114800"/>
                <a:gd name="connsiteY1" fmla="*/ 0 h 1828800"/>
                <a:gd name="connsiteX2" fmla="*/ 4114800 w 4114800"/>
                <a:gd name="connsiteY2" fmla="*/ 914400 h 1828800"/>
                <a:gd name="connsiteX3" fmla="*/ 2057400 w 4114800"/>
                <a:gd name="connsiteY3" fmla="*/ 1828800 h 1828800"/>
                <a:gd name="connsiteX4" fmla="*/ 0 w 4114800"/>
                <a:gd name="connsiteY4" fmla="*/ 914400 h 1828800"/>
                <a:gd name="connsiteX0" fmla="*/ 2057400 w 4114800"/>
                <a:gd name="connsiteY0" fmla="*/ 1828800 h 1920240"/>
                <a:gd name="connsiteX1" fmla="*/ 0 w 4114800"/>
                <a:gd name="connsiteY1" fmla="*/ 914400 h 1920240"/>
                <a:gd name="connsiteX2" fmla="*/ 2057400 w 4114800"/>
                <a:gd name="connsiteY2" fmla="*/ 0 h 1920240"/>
                <a:gd name="connsiteX3" fmla="*/ 4114800 w 4114800"/>
                <a:gd name="connsiteY3" fmla="*/ 914400 h 1920240"/>
                <a:gd name="connsiteX4" fmla="*/ 2148840 w 4114800"/>
                <a:gd name="connsiteY4" fmla="*/ 1920240 h 1920240"/>
                <a:gd name="connsiteX0" fmla="*/ 450169 w 5196178"/>
                <a:gd name="connsiteY0" fmla="*/ 1378424 h 1920240"/>
                <a:gd name="connsiteX1" fmla="*/ 1081378 w 5196178"/>
                <a:gd name="connsiteY1" fmla="*/ 914400 h 1920240"/>
                <a:gd name="connsiteX2" fmla="*/ 3138778 w 5196178"/>
                <a:gd name="connsiteY2" fmla="*/ 0 h 1920240"/>
                <a:gd name="connsiteX3" fmla="*/ 5196178 w 5196178"/>
                <a:gd name="connsiteY3" fmla="*/ 914400 h 1920240"/>
                <a:gd name="connsiteX4" fmla="*/ 3230218 w 5196178"/>
                <a:gd name="connsiteY4" fmla="*/ 1920240 h 1920240"/>
                <a:gd name="connsiteX0" fmla="*/ 450169 w 5753013"/>
                <a:gd name="connsiteY0" fmla="*/ 1378424 h 2234138"/>
                <a:gd name="connsiteX1" fmla="*/ 1081378 w 5753013"/>
                <a:gd name="connsiteY1" fmla="*/ 914400 h 2234138"/>
                <a:gd name="connsiteX2" fmla="*/ 3138778 w 5753013"/>
                <a:gd name="connsiteY2" fmla="*/ 0 h 2234138"/>
                <a:gd name="connsiteX3" fmla="*/ 5196178 w 5753013"/>
                <a:gd name="connsiteY3" fmla="*/ 914400 h 2234138"/>
                <a:gd name="connsiteX4" fmla="*/ 5318326 w 5753013"/>
                <a:gd name="connsiteY4" fmla="*/ 2234138 h 2234138"/>
                <a:gd name="connsiteX0" fmla="*/ 450169 w 5318326"/>
                <a:gd name="connsiteY0" fmla="*/ 1378424 h 2234138"/>
                <a:gd name="connsiteX1" fmla="*/ 1081378 w 5318326"/>
                <a:gd name="connsiteY1" fmla="*/ 914400 h 2234138"/>
                <a:gd name="connsiteX2" fmla="*/ 3138778 w 5318326"/>
                <a:gd name="connsiteY2" fmla="*/ 0 h 2234138"/>
                <a:gd name="connsiteX3" fmla="*/ 5196178 w 5318326"/>
                <a:gd name="connsiteY3" fmla="*/ 914400 h 2234138"/>
                <a:gd name="connsiteX4" fmla="*/ 3283217 w 5318326"/>
                <a:gd name="connsiteY4" fmla="*/ 2086969 h 2234138"/>
                <a:gd name="connsiteX5" fmla="*/ 5318326 w 5318326"/>
                <a:gd name="connsiteY5" fmla="*/ 2234138 h 2234138"/>
                <a:gd name="connsiteX0" fmla="*/ 417631 w 5285788"/>
                <a:gd name="connsiteY0" fmla="*/ 487175 h 1342889"/>
                <a:gd name="connsiteX1" fmla="*/ 1048840 w 5285788"/>
                <a:gd name="connsiteY1" fmla="*/ 23151 h 1342889"/>
                <a:gd name="connsiteX2" fmla="*/ 1932533 w 5285788"/>
                <a:gd name="connsiteY2" fmla="*/ 596357 h 1342889"/>
                <a:gd name="connsiteX3" fmla="*/ 5163640 w 5285788"/>
                <a:gd name="connsiteY3" fmla="*/ 23151 h 1342889"/>
                <a:gd name="connsiteX4" fmla="*/ 3250679 w 5285788"/>
                <a:gd name="connsiteY4" fmla="*/ 1195720 h 1342889"/>
                <a:gd name="connsiteX5" fmla="*/ 5285788 w 5285788"/>
                <a:gd name="connsiteY5" fmla="*/ 1342889 h 1342889"/>
                <a:gd name="connsiteX0" fmla="*/ 410558 w 5278715"/>
                <a:gd name="connsiteY0" fmla="*/ 487417 h 1343131"/>
                <a:gd name="connsiteX1" fmla="*/ 1082711 w 5278715"/>
                <a:gd name="connsiteY1" fmla="*/ 77984 h 1343131"/>
                <a:gd name="connsiteX2" fmla="*/ 1925460 w 5278715"/>
                <a:gd name="connsiteY2" fmla="*/ 596599 h 1343131"/>
                <a:gd name="connsiteX3" fmla="*/ 5156567 w 5278715"/>
                <a:gd name="connsiteY3" fmla="*/ 23393 h 1343131"/>
                <a:gd name="connsiteX4" fmla="*/ 3243606 w 5278715"/>
                <a:gd name="connsiteY4" fmla="*/ 1195962 h 1343131"/>
                <a:gd name="connsiteX5" fmla="*/ 5278715 w 5278715"/>
                <a:gd name="connsiteY5" fmla="*/ 1343131 h 1343131"/>
                <a:gd name="connsiteX0" fmla="*/ 348544 w 5721668"/>
                <a:gd name="connsiteY0" fmla="*/ 692133 h 1343131"/>
                <a:gd name="connsiteX1" fmla="*/ 1525664 w 5721668"/>
                <a:gd name="connsiteY1" fmla="*/ 77984 h 1343131"/>
                <a:gd name="connsiteX2" fmla="*/ 2368413 w 5721668"/>
                <a:gd name="connsiteY2" fmla="*/ 596599 h 1343131"/>
                <a:gd name="connsiteX3" fmla="*/ 5599520 w 5721668"/>
                <a:gd name="connsiteY3" fmla="*/ 23393 h 1343131"/>
                <a:gd name="connsiteX4" fmla="*/ 3686559 w 5721668"/>
                <a:gd name="connsiteY4" fmla="*/ 1195962 h 1343131"/>
                <a:gd name="connsiteX5" fmla="*/ 5721668 w 5721668"/>
                <a:gd name="connsiteY5" fmla="*/ 1343131 h 1343131"/>
                <a:gd name="connsiteX0" fmla="*/ 0 w 5373124"/>
                <a:gd name="connsiteY0" fmla="*/ 692133 h 1343131"/>
                <a:gd name="connsiteX1" fmla="*/ 1177120 w 5373124"/>
                <a:gd name="connsiteY1" fmla="*/ 77984 h 1343131"/>
                <a:gd name="connsiteX2" fmla="*/ 2019869 w 5373124"/>
                <a:gd name="connsiteY2" fmla="*/ 596599 h 1343131"/>
                <a:gd name="connsiteX3" fmla="*/ 5250976 w 5373124"/>
                <a:gd name="connsiteY3" fmla="*/ 23393 h 1343131"/>
                <a:gd name="connsiteX4" fmla="*/ 3338015 w 5373124"/>
                <a:gd name="connsiteY4" fmla="*/ 1195962 h 1343131"/>
                <a:gd name="connsiteX5" fmla="*/ 5373124 w 5373124"/>
                <a:gd name="connsiteY5" fmla="*/ 1343131 h 1343131"/>
                <a:gd name="connsiteX0" fmla="*/ 0 w 4977339"/>
                <a:gd name="connsiteY0" fmla="*/ 146222 h 1343131"/>
                <a:gd name="connsiteX1" fmla="*/ 781335 w 4977339"/>
                <a:gd name="connsiteY1" fmla="*/ 77984 h 1343131"/>
                <a:gd name="connsiteX2" fmla="*/ 1624084 w 4977339"/>
                <a:gd name="connsiteY2" fmla="*/ 596599 h 1343131"/>
                <a:gd name="connsiteX3" fmla="*/ 4855191 w 4977339"/>
                <a:gd name="connsiteY3" fmla="*/ 23393 h 1343131"/>
                <a:gd name="connsiteX4" fmla="*/ 2942230 w 4977339"/>
                <a:gd name="connsiteY4" fmla="*/ 1195962 h 1343131"/>
                <a:gd name="connsiteX5" fmla="*/ 4977339 w 4977339"/>
                <a:gd name="connsiteY5" fmla="*/ 1343131 h 1343131"/>
                <a:gd name="connsiteX0" fmla="*/ 0 w 4977339"/>
                <a:gd name="connsiteY0" fmla="*/ 86422 h 1283331"/>
                <a:gd name="connsiteX1" fmla="*/ 781335 w 4977339"/>
                <a:gd name="connsiteY1" fmla="*/ 18184 h 1283331"/>
                <a:gd name="connsiteX2" fmla="*/ 1624084 w 4977339"/>
                <a:gd name="connsiteY2" fmla="*/ 536799 h 1283331"/>
                <a:gd name="connsiteX3" fmla="*/ 3190164 w 4977339"/>
                <a:gd name="connsiteY3" fmla="*/ 263844 h 1283331"/>
                <a:gd name="connsiteX4" fmla="*/ 2942230 w 4977339"/>
                <a:gd name="connsiteY4" fmla="*/ 1136162 h 1283331"/>
                <a:gd name="connsiteX5" fmla="*/ 4977339 w 4977339"/>
                <a:gd name="connsiteY5" fmla="*/ 1283331 h 1283331"/>
                <a:gd name="connsiteX0" fmla="*/ 0 w 4172121"/>
                <a:gd name="connsiteY0" fmla="*/ 86422 h 1215092"/>
                <a:gd name="connsiteX1" fmla="*/ 781335 w 4172121"/>
                <a:gd name="connsiteY1" fmla="*/ 18184 h 1215092"/>
                <a:gd name="connsiteX2" fmla="*/ 1624084 w 4172121"/>
                <a:gd name="connsiteY2" fmla="*/ 536799 h 1215092"/>
                <a:gd name="connsiteX3" fmla="*/ 3190164 w 4172121"/>
                <a:gd name="connsiteY3" fmla="*/ 263844 h 1215092"/>
                <a:gd name="connsiteX4" fmla="*/ 2942230 w 4172121"/>
                <a:gd name="connsiteY4" fmla="*/ 1136162 h 1215092"/>
                <a:gd name="connsiteX5" fmla="*/ 4172121 w 4172121"/>
                <a:gd name="connsiteY5" fmla="*/ 1215092 h 1215092"/>
                <a:gd name="connsiteX0" fmla="*/ 0 w 4215702"/>
                <a:gd name="connsiteY0" fmla="*/ 86422 h 1215092"/>
                <a:gd name="connsiteX1" fmla="*/ 781335 w 4215702"/>
                <a:gd name="connsiteY1" fmla="*/ 18184 h 1215092"/>
                <a:gd name="connsiteX2" fmla="*/ 1624084 w 4215702"/>
                <a:gd name="connsiteY2" fmla="*/ 536799 h 1215092"/>
                <a:gd name="connsiteX3" fmla="*/ 3190164 w 4215702"/>
                <a:gd name="connsiteY3" fmla="*/ 263844 h 1215092"/>
                <a:gd name="connsiteX4" fmla="*/ 2942230 w 4215702"/>
                <a:gd name="connsiteY4" fmla="*/ 1136162 h 1215092"/>
                <a:gd name="connsiteX5" fmla="*/ 4172121 w 4215702"/>
                <a:gd name="connsiteY5" fmla="*/ 1215092 h 1215092"/>
                <a:gd name="connsiteX0" fmla="*/ 0 w 4215702"/>
                <a:gd name="connsiteY0" fmla="*/ 85463 h 1214133"/>
                <a:gd name="connsiteX1" fmla="*/ 781335 w 4215702"/>
                <a:gd name="connsiteY1" fmla="*/ 17225 h 1214133"/>
                <a:gd name="connsiteX2" fmla="*/ 1624084 w 4215702"/>
                <a:gd name="connsiteY2" fmla="*/ 535840 h 1214133"/>
                <a:gd name="connsiteX3" fmla="*/ 3190164 w 4215702"/>
                <a:gd name="connsiteY3" fmla="*/ 262885 h 1214133"/>
                <a:gd name="connsiteX4" fmla="*/ 2942230 w 4215702"/>
                <a:gd name="connsiteY4" fmla="*/ 1135203 h 1214133"/>
                <a:gd name="connsiteX5" fmla="*/ 4172121 w 4215702"/>
                <a:gd name="connsiteY5" fmla="*/ 1214133 h 1214133"/>
                <a:gd name="connsiteX0" fmla="*/ 0 w 4215702"/>
                <a:gd name="connsiteY0" fmla="*/ 389672 h 1518342"/>
                <a:gd name="connsiteX1" fmla="*/ 2405418 w 4215702"/>
                <a:gd name="connsiteY1" fmla="*/ 7535 h 1518342"/>
                <a:gd name="connsiteX2" fmla="*/ 1624084 w 4215702"/>
                <a:gd name="connsiteY2" fmla="*/ 840049 h 1518342"/>
                <a:gd name="connsiteX3" fmla="*/ 3190164 w 4215702"/>
                <a:gd name="connsiteY3" fmla="*/ 567094 h 1518342"/>
                <a:gd name="connsiteX4" fmla="*/ 2942230 w 4215702"/>
                <a:gd name="connsiteY4" fmla="*/ 1439412 h 1518342"/>
                <a:gd name="connsiteX5" fmla="*/ 4172121 w 4215702"/>
                <a:gd name="connsiteY5" fmla="*/ 1518342 h 1518342"/>
                <a:gd name="connsiteX0" fmla="*/ 0 w 4365827"/>
                <a:gd name="connsiteY0" fmla="*/ 248640 h 1527435"/>
                <a:gd name="connsiteX1" fmla="*/ 2555543 w 4365827"/>
                <a:gd name="connsiteY1" fmla="*/ 16628 h 1527435"/>
                <a:gd name="connsiteX2" fmla="*/ 1774209 w 4365827"/>
                <a:gd name="connsiteY2" fmla="*/ 849142 h 1527435"/>
                <a:gd name="connsiteX3" fmla="*/ 3340289 w 4365827"/>
                <a:gd name="connsiteY3" fmla="*/ 576187 h 1527435"/>
                <a:gd name="connsiteX4" fmla="*/ 3092355 w 4365827"/>
                <a:gd name="connsiteY4" fmla="*/ 1448505 h 1527435"/>
                <a:gd name="connsiteX5" fmla="*/ 4322246 w 4365827"/>
                <a:gd name="connsiteY5" fmla="*/ 1527435 h 1527435"/>
                <a:gd name="connsiteX0" fmla="*/ 0 w 4038280"/>
                <a:gd name="connsiteY0" fmla="*/ 186943 h 1533976"/>
                <a:gd name="connsiteX1" fmla="*/ 2227996 w 4038280"/>
                <a:gd name="connsiteY1" fmla="*/ 23169 h 1533976"/>
                <a:gd name="connsiteX2" fmla="*/ 1446662 w 4038280"/>
                <a:gd name="connsiteY2" fmla="*/ 855683 h 1533976"/>
                <a:gd name="connsiteX3" fmla="*/ 3012742 w 4038280"/>
                <a:gd name="connsiteY3" fmla="*/ 582728 h 1533976"/>
                <a:gd name="connsiteX4" fmla="*/ 2764808 w 4038280"/>
                <a:gd name="connsiteY4" fmla="*/ 1455046 h 1533976"/>
                <a:gd name="connsiteX5" fmla="*/ 3994699 w 4038280"/>
                <a:gd name="connsiteY5" fmla="*/ 1533976 h 1533976"/>
                <a:gd name="connsiteX0" fmla="*/ 239048 w 4277328"/>
                <a:gd name="connsiteY0" fmla="*/ 170243 h 1517276"/>
                <a:gd name="connsiteX1" fmla="*/ 2467044 w 4277328"/>
                <a:gd name="connsiteY1" fmla="*/ 6469 h 1517276"/>
                <a:gd name="connsiteX2" fmla="*/ 1685710 w 4277328"/>
                <a:gd name="connsiteY2" fmla="*/ 838983 h 1517276"/>
                <a:gd name="connsiteX3" fmla="*/ 3251790 w 4277328"/>
                <a:gd name="connsiteY3" fmla="*/ 566028 h 1517276"/>
                <a:gd name="connsiteX4" fmla="*/ 3003856 w 4277328"/>
                <a:gd name="connsiteY4" fmla="*/ 1438346 h 1517276"/>
                <a:gd name="connsiteX5" fmla="*/ 4233747 w 4277328"/>
                <a:gd name="connsiteY5" fmla="*/ 1517276 h 1517276"/>
                <a:gd name="connsiteX0" fmla="*/ 234634 w 4272914"/>
                <a:gd name="connsiteY0" fmla="*/ 174417 h 1521450"/>
                <a:gd name="connsiteX1" fmla="*/ 2462630 w 4272914"/>
                <a:gd name="connsiteY1" fmla="*/ 10643 h 1521450"/>
                <a:gd name="connsiteX2" fmla="*/ 1217272 w 4272914"/>
                <a:gd name="connsiteY2" fmla="*/ 1047874 h 1521450"/>
                <a:gd name="connsiteX3" fmla="*/ 3247376 w 4272914"/>
                <a:gd name="connsiteY3" fmla="*/ 570202 h 1521450"/>
                <a:gd name="connsiteX4" fmla="*/ 2999442 w 4272914"/>
                <a:gd name="connsiteY4" fmla="*/ 1442520 h 1521450"/>
                <a:gd name="connsiteX5" fmla="*/ 4229333 w 4272914"/>
                <a:gd name="connsiteY5" fmla="*/ 1521450 h 1521450"/>
                <a:gd name="connsiteX0" fmla="*/ 234634 w 4272914"/>
                <a:gd name="connsiteY0" fmla="*/ 174417 h 1521450"/>
                <a:gd name="connsiteX1" fmla="*/ 2462630 w 4272914"/>
                <a:gd name="connsiteY1" fmla="*/ 10643 h 1521450"/>
                <a:gd name="connsiteX2" fmla="*/ 1217272 w 4272914"/>
                <a:gd name="connsiteY2" fmla="*/ 1047874 h 1521450"/>
                <a:gd name="connsiteX3" fmla="*/ 3083603 w 4272914"/>
                <a:gd name="connsiteY3" fmla="*/ 556554 h 1521450"/>
                <a:gd name="connsiteX4" fmla="*/ 2999442 w 4272914"/>
                <a:gd name="connsiteY4" fmla="*/ 1442520 h 1521450"/>
                <a:gd name="connsiteX5" fmla="*/ 4229333 w 4272914"/>
                <a:gd name="connsiteY5" fmla="*/ 1521450 h 152145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89078 w 4278389"/>
                <a:gd name="connsiteY3" fmla="*/ 569844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89078 w 4278389"/>
                <a:gd name="connsiteY3" fmla="*/ 569844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78389"/>
                <a:gd name="connsiteY0" fmla="*/ 187707 h 1534740"/>
                <a:gd name="connsiteX1" fmla="*/ 2468105 w 4278389"/>
                <a:gd name="connsiteY1" fmla="*/ 23933 h 1534740"/>
                <a:gd name="connsiteX2" fmla="*/ 1222747 w 4278389"/>
                <a:gd name="connsiteY2" fmla="*/ 1061164 h 1534740"/>
                <a:gd name="connsiteX3" fmla="*/ 3048135 w 4278389"/>
                <a:gd name="connsiteY3" fmla="*/ 651730 h 1534740"/>
                <a:gd name="connsiteX4" fmla="*/ 3004917 w 4278389"/>
                <a:gd name="connsiteY4" fmla="*/ 1455810 h 1534740"/>
                <a:gd name="connsiteX5" fmla="*/ 4234808 w 4278389"/>
                <a:gd name="connsiteY5" fmla="*/ 1534740 h 1534740"/>
                <a:gd name="connsiteX0" fmla="*/ 240109 w 4269663"/>
                <a:gd name="connsiteY0" fmla="*/ 187707 h 1534740"/>
                <a:gd name="connsiteX1" fmla="*/ 2468105 w 4269663"/>
                <a:gd name="connsiteY1" fmla="*/ 23933 h 1534740"/>
                <a:gd name="connsiteX2" fmla="*/ 1222747 w 4269663"/>
                <a:gd name="connsiteY2" fmla="*/ 1061164 h 1534740"/>
                <a:gd name="connsiteX3" fmla="*/ 3048135 w 4269663"/>
                <a:gd name="connsiteY3" fmla="*/ 651730 h 1534740"/>
                <a:gd name="connsiteX4" fmla="*/ 2568189 w 4269663"/>
                <a:gd name="connsiteY4" fmla="*/ 1496754 h 1534740"/>
                <a:gd name="connsiteX5" fmla="*/ 4234808 w 4269663"/>
                <a:gd name="connsiteY5" fmla="*/ 1534740 h 1534740"/>
                <a:gd name="connsiteX0" fmla="*/ 240109 w 4269663"/>
                <a:gd name="connsiteY0" fmla="*/ 187707 h 1534740"/>
                <a:gd name="connsiteX1" fmla="*/ 2468105 w 4269663"/>
                <a:gd name="connsiteY1" fmla="*/ 23933 h 1534740"/>
                <a:gd name="connsiteX2" fmla="*/ 1222747 w 4269663"/>
                <a:gd name="connsiteY2" fmla="*/ 1061164 h 1534740"/>
                <a:gd name="connsiteX3" fmla="*/ 3048135 w 4269663"/>
                <a:gd name="connsiteY3" fmla="*/ 651730 h 1534740"/>
                <a:gd name="connsiteX4" fmla="*/ 2568189 w 4269663"/>
                <a:gd name="connsiteY4" fmla="*/ 1496754 h 1534740"/>
                <a:gd name="connsiteX5" fmla="*/ 4234808 w 4269663"/>
                <a:gd name="connsiteY5" fmla="*/ 1534740 h 1534740"/>
                <a:gd name="connsiteX0" fmla="*/ 240109 w 4269663"/>
                <a:gd name="connsiteY0" fmla="*/ 187707 h 1568645"/>
                <a:gd name="connsiteX1" fmla="*/ 2468105 w 4269663"/>
                <a:gd name="connsiteY1" fmla="*/ 23933 h 1568645"/>
                <a:gd name="connsiteX2" fmla="*/ 1222747 w 4269663"/>
                <a:gd name="connsiteY2" fmla="*/ 1061164 h 1568645"/>
                <a:gd name="connsiteX3" fmla="*/ 3048135 w 4269663"/>
                <a:gd name="connsiteY3" fmla="*/ 651730 h 1568645"/>
                <a:gd name="connsiteX4" fmla="*/ 2568189 w 4269663"/>
                <a:gd name="connsiteY4" fmla="*/ 1496754 h 1568645"/>
                <a:gd name="connsiteX5" fmla="*/ 4234808 w 4269663"/>
                <a:gd name="connsiteY5" fmla="*/ 1534740 h 1568645"/>
                <a:gd name="connsiteX0" fmla="*/ 240109 w 4234808"/>
                <a:gd name="connsiteY0" fmla="*/ 187707 h 1577422"/>
                <a:gd name="connsiteX1" fmla="*/ 2468105 w 4234808"/>
                <a:gd name="connsiteY1" fmla="*/ 23933 h 1577422"/>
                <a:gd name="connsiteX2" fmla="*/ 1222747 w 4234808"/>
                <a:gd name="connsiteY2" fmla="*/ 1061164 h 1577422"/>
                <a:gd name="connsiteX3" fmla="*/ 3048135 w 4234808"/>
                <a:gd name="connsiteY3" fmla="*/ 651730 h 1577422"/>
                <a:gd name="connsiteX4" fmla="*/ 2568189 w 4234808"/>
                <a:gd name="connsiteY4" fmla="*/ 1496754 h 1577422"/>
                <a:gd name="connsiteX5" fmla="*/ 4234808 w 4234808"/>
                <a:gd name="connsiteY5" fmla="*/ 1534740 h 1577422"/>
                <a:gd name="connsiteX0" fmla="*/ 240109 w 4234808"/>
                <a:gd name="connsiteY0" fmla="*/ 187707 h 1577422"/>
                <a:gd name="connsiteX1" fmla="*/ 2468105 w 4234808"/>
                <a:gd name="connsiteY1" fmla="*/ 23933 h 1577422"/>
                <a:gd name="connsiteX2" fmla="*/ 1222747 w 4234808"/>
                <a:gd name="connsiteY2" fmla="*/ 1061164 h 1577422"/>
                <a:gd name="connsiteX3" fmla="*/ 3048135 w 4234808"/>
                <a:gd name="connsiteY3" fmla="*/ 651730 h 1577422"/>
                <a:gd name="connsiteX4" fmla="*/ 2568189 w 4234808"/>
                <a:gd name="connsiteY4" fmla="*/ 1496754 h 1577422"/>
                <a:gd name="connsiteX5" fmla="*/ 4234808 w 4234808"/>
                <a:gd name="connsiteY5" fmla="*/ 1534740 h 1577422"/>
                <a:gd name="connsiteX0" fmla="*/ 245299 w 4239998"/>
                <a:gd name="connsiteY0" fmla="*/ 254963 h 1644678"/>
                <a:gd name="connsiteX1" fmla="*/ 2391408 w 4239998"/>
                <a:gd name="connsiteY1" fmla="*/ 22950 h 1644678"/>
                <a:gd name="connsiteX2" fmla="*/ 1227937 w 4239998"/>
                <a:gd name="connsiteY2" fmla="*/ 1128420 h 1644678"/>
                <a:gd name="connsiteX3" fmla="*/ 3053325 w 4239998"/>
                <a:gd name="connsiteY3" fmla="*/ 718986 h 1644678"/>
                <a:gd name="connsiteX4" fmla="*/ 2573379 w 4239998"/>
                <a:gd name="connsiteY4" fmla="*/ 1564010 h 1644678"/>
                <a:gd name="connsiteX5" fmla="*/ 4239998 w 4239998"/>
                <a:gd name="connsiteY5" fmla="*/ 1601996 h 1644678"/>
                <a:gd name="connsiteX0" fmla="*/ 245299 w 4239998"/>
                <a:gd name="connsiteY0" fmla="*/ 254963 h 1644678"/>
                <a:gd name="connsiteX1" fmla="*/ 2391408 w 4239998"/>
                <a:gd name="connsiteY1" fmla="*/ 22950 h 1644678"/>
                <a:gd name="connsiteX2" fmla="*/ 1227937 w 4239998"/>
                <a:gd name="connsiteY2" fmla="*/ 1128420 h 1644678"/>
                <a:gd name="connsiteX3" fmla="*/ 3053325 w 4239998"/>
                <a:gd name="connsiteY3" fmla="*/ 718986 h 1644678"/>
                <a:gd name="connsiteX4" fmla="*/ 2573379 w 4239998"/>
                <a:gd name="connsiteY4" fmla="*/ 1564010 h 1644678"/>
                <a:gd name="connsiteX5" fmla="*/ 4239998 w 4239998"/>
                <a:gd name="connsiteY5" fmla="*/ 1601996 h 1644678"/>
                <a:gd name="connsiteX0" fmla="*/ 245299 w 4239998"/>
                <a:gd name="connsiteY0" fmla="*/ 254963 h 1601996"/>
                <a:gd name="connsiteX1" fmla="*/ 2391408 w 4239998"/>
                <a:gd name="connsiteY1" fmla="*/ 22950 h 1601996"/>
                <a:gd name="connsiteX2" fmla="*/ 1227937 w 4239998"/>
                <a:gd name="connsiteY2" fmla="*/ 1128420 h 1601996"/>
                <a:gd name="connsiteX3" fmla="*/ 3053325 w 4239998"/>
                <a:gd name="connsiteY3" fmla="*/ 718986 h 1601996"/>
                <a:gd name="connsiteX4" fmla="*/ 2573379 w 4239998"/>
                <a:gd name="connsiteY4" fmla="*/ 1564010 h 1601996"/>
                <a:gd name="connsiteX5" fmla="*/ 4239998 w 4239998"/>
                <a:gd name="connsiteY5" fmla="*/ 1601996 h 160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39998" h="1601996">
                  <a:moveTo>
                    <a:pt x="245299" y="254963"/>
                  </a:moveTo>
                  <a:cubicBezTo>
                    <a:pt x="-863677" y="1360431"/>
                    <a:pt x="2132100" y="-204513"/>
                    <a:pt x="2391408" y="22950"/>
                  </a:cubicBezTo>
                  <a:cubicBezTo>
                    <a:pt x="2650716" y="250413"/>
                    <a:pt x="1035732" y="916879"/>
                    <a:pt x="1227937" y="1128420"/>
                  </a:cubicBezTo>
                  <a:cubicBezTo>
                    <a:pt x="1420142" y="1339961"/>
                    <a:pt x="2747199" y="578149"/>
                    <a:pt x="3053325" y="718986"/>
                  </a:cubicBezTo>
                  <a:cubicBezTo>
                    <a:pt x="3359451" y="859823"/>
                    <a:pt x="2443839" y="1384997"/>
                    <a:pt x="2573379" y="1564010"/>
                  </a:cubicBezTo>
                  <a:cubicBezTo>
                    <a:pt x="2702919" y="1743023"/>
                    <a:pt x="3247996" y="1008811"/>
                    <a:pt x="4239998" y="1601996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4" name="Group 69"/>
            <p:cNvGrpSpPr/>
            <p:nvPr/>
          </p:nvGrpSpPr>
          <p:grpSpPr>
            <a:xfrm rot="18302110">
              <a:off x="4293355" y="3817279"/>
              <a:ext cx="5454184" cy="432306"/>
              <a:chOff x="1328965" y="2071687"/>
              <a:chExt cx="6705601" cy="531495"/>
            </a:xfrm>
            <a:effectLst/>
          </p:grpSpPr>
          <p:sp>
            <p:nvSpPr>
              <p:cNvPr id="15" name="Rounded Rectangle 70"/>
              <p:cNvSpPr/>
              <p:nvPr/>
            </p:nvSpPr>
            <p:spPr>
              <a:xfrm>
                <a:off x="7196366" y="2187805"/>
                <a:ext cx="838200" cy="3048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1000">
                    <a:schemeClr val="bg1"/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101600" sx="103000" sy="103000" algn="ctr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Isosceles Triangle 12"/>
              <p:cNvSpPr/>
              <p:nvPr/>
            </p:nvSpPr>
            <p:spPr>
              <a:xfrm rot="16200000">
                <a:off x="1457097" y="2163869"/>
                <a:ext cx="81170" cy="337433"/>
              </a:xfrm>
              <a:custGeom>
                <a:avLst/>
                <a:gdLst/>
                <a:ahLst/>
                <a:cxnLst/>
                <a:rect l="l" t="t" r="r" b="b"/>
                <a:pathLst>
                  <a:path w="64009" h="266094">
                    <a:moveTo>
                      <a:pt x="64009" y="82284"/>
                    </a:moveTo>
                    <a:lnTo>
                      <a:pt x="64009" y="120601"/>
                    </a:lnTo>
                    <a:lnTo>
                      <a:pt x="64008" y="120601"/>
                    </a:lnTo>
                    <a:lnTo>
                      <a:pt x="64008" y="266094"/>
                    </a:lnTo>
                    <a:lnTo>
                      <a:pt x="0" y="266094"/>
                    </a:lnTo>
                    <a:lnTo>
                      <a:pt x="0" y="113694"/>
                    </a:lnTo>
                    <a:lnTo>
                      <a:pt x="1" y="113694"/>
                    </a:lnTo>
                    <a:lnTo>
                      <a:pt x="1" y="82284"/>
                    </a:lnTo>
                    <a:lnTo>
                      <a:pt x="28685" y="0"/>
                    </a:lnTo>
                    <a:lnTo>
                      <a:pt x="35325" y="0"/>
                    </a:lnTo>
                    <a:close/>
                  </a:path>
                </a:pathLst>
              </a:custGeom>
              <a:gradFill flip="none" rotWithShape="1">
                <a:gsLst>
                  <a:gs pos="80000">
                    <a:schemeClr val="bg1"/>
                  </a:gs>
                  <a:gs pos="65000">
                    <a:schemeClr val="bg1"/>
                  </a:gs>
                  <a:gs pos="0">
                    <a:schemeClr val="tx1">
                      <a:lumMod val="85000"/>
                      <a:lumOff val="15000"/>
                    </a:schemeClr>
                  </a:gs>
                  <a:gs pos="36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0" scaled="1"/>
                <a:tileRect/>
              </a:gra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72"/>
              <p:cNvSpPr/>
              <p:nvPr/>
            </p:nvSpPr>
            <p:spPr>
              <a:xfrm>
                <a:off x="2189203" y="2071687"/>
                <a:ext cx="2313291" cy="521797"/>
              </a:xfrm>
              <a:prstGeom prst="roundRect">
                <a:avLst>
                  <a:gd name="adj" fmla="val 10721"/>
                </a:avLst>
              </a:prstGeom>
              <a:gradFill>
                <a:gsLst>
                  <a:gs pos="51000">
                    <a:schemeClr val="bg1">
                      <a:lumMod val="50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Isosceles Triangle 24"/>
              <p:cNvSpPr/>
              <p:nvPr/>
            </p:nvSpPr>
            <p:spPr>
              <a:xfrm rot="16200000">
                <a:off x="1587980" y="1992259"/>
                <a:ext cx="463820" cy="680652"/>
              </a:xfrm>
              <a:custGeom>
                <a:avLst/>
                <a:gdLst/>
                <a:ahLst/>
                <a:cxnLst/>
                <a:rect l="l" t="t" r="r" b="b"/>
                <a:pathLst>
                  <a:path w="365760" h="536750">
                    <a:moveTo>
                      <a:pt x="365760" y="536750"/>
                    </a:moveTo>
                    <a:lnTo>
                      <a:pt x="0" y="536750"/>
                    </a:lnTo>
                    <a:lnTo>
                      <a:pt x="129028" y="0"/>
                    </a:lnTo>
                    <a:lnTo>
                      <a:pt x="23673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74"/>
              <p:cNvSpPr>
                <a:spLocks noChangeAspect="1"/>
              </p:cNvSpPr>
              <p:nvPr/>
            </p:nvSpPr>
            <p:spPr bwMode="auto">
              <a:xfrm>
                <a:off x="4494739" y="2071687"/>
                <a:ext cx="3363053" cy="521797"/>
              </a:xfrm>
              <a:custGeom>
                <a:avLst/>
                <a:gdLst>
                  <a:gd name="T0" fmla="*/ 3065 w 3084"/>
                  <a:gd name="T1" fmla="*/ 68 h 476"/>
                  <a:gd name="T2" fmla="*/ 3064 w 3084"/>
                  <a:gd name="T3" fmla="*/ 414 h 476"/>
                  <a:gd name="T4" fmla="*/ 2791 w 3084"/>
                  <a:gd name="T5" fmla="*/ 458 h 476"/>
                  <a:gd name="T6" fmla="*/ 208 w 3084"/>
                  <a:gd name="T7" fmla="*/ 456 h 476"/>
                  <a:gd name="T8" fmla="*/ 0 w 3084"/>
                  <a:gd name="T9" fmla="*/ 476 h 476"/>
                  <a:gd name="T10" fmla="*/ 0 w 3084"/>
                  <a:gd name="T11" fmla="*/ 0 h 476"/>
                  <a:gd name="T12" fmla="*/ 219 w 3084"/>
                  <a:gd name="T13" fmla="*/ 28 h 476"/>
                  <a:gd name="T14" fmla="*/ 2786 w 3084"/>
                  <a:gd name="T15" fmla="*/ 43 h 476"/>
                  <a:gd name="T16" fmla="*/ 3065 w 3084"/>
                  <a:gd name="T17" fmla="*/ 68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4" h="476">
                    <a:moveTo>
                      <a:pt x="3065" y="68"/>
                    </a:moveTo>
                    <a:cubicBezTo>
                      <a:pt x="3084" y="85"/>
                      <a:pt x="3079" y="397"/>
                      <a:pt x="3064" y="414"/>
                    </a:cubicBezTo>
                    <a:cubicBezTo>
                      <a:pt x="3049" y="431"/>
                      <a:pt x="2891" y="455"/>
                      <a:pt x="2791" y="458"/>
                    </a:cubicBezTo>
                    <a:cubicBezTo>
                      <a:pt x="208" y="456"/>
                      <a:pt x="208" y="456"/>
                      <a:pt x="208" y="456"/>
                    </a:cubicBezTo>
                    <a:cubicBezTo>
                      <a:pt x="105" y="449"/>
                      <a:pt x="44" y="462"/>
                      <a:pt x="0" y="47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9" y="21"/>
                      <a:pt x="126" y="25"/>
                      <a:pt x="219" y="28"/>
                    </a:cubicBezTo>
                    <a:cubicBezTo>
                      <a:pt x="2786" y="43"/>
                      <a:pt x="2786" y="43"/>
                      <a:pt x="2786" y="43"/>
                    </a:cubicBezTo>
                    <a:cubicBezTo>
                      <a:pt x="2890" y="40"/>
                      <a:pt x="3045" y="51"/>
                      <a:pt x="3065" y="6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2060"/>
                  </a:gs>
                  <a:gs pos="50000">
                    <a:srgbClr val="0070C0"/>
                  </a:gs>
                  <a:gs pos="100000">
                    <a:srgbClr val="00206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75"/>
              <p:cNvSpPr/>
              <p:nvPr/>
            </p:nvSpPr>
            <p:spPr>
              <a:xfrm>
                <a:off x="4438377" y="2071687"/>
                <a:ext cx="57977" cy="52179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Rounded Rectangle 76"/>
              <p:cNvSpPr/>
              <p:nvPr/>
            </p:nvSpPr>
            <p:spPr>
              <a:xfrm>
                <a:off x="2156824" y="2077484"/>
                <a:ext cx="57977" cy="510202"/>
              </a:xfrm>
              <a:prstGeom prst="roundRect">
                <a:avLst>
                  <a:gd name="adj" fmla="val 36858"/>
                </a:avLst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ounded Rectangle 77"/>
              <p:cNvSpPr/>
              <p:nvPr/>
            </p:nvSpPr>
            <p:spPr>
              <a:xfrm>
                <a:off x="7489806" y="2100262"/>
                <a:ext cx="164592" cy="502920"/>
              </a:xfrm>
              <a:prstGeom prst="roundRect">
                <a:avLst>
                  <a:gd name="adj" fmla="val 19811"/>
                </a:avLst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Rounded Rectangle 78"/>
              <p:cNvSpPr/>
              <p:nvPr/>
            </p:nvSpPr>
            <p:spPr>
              <a:xfrm>
                <a:off x="5943600" y="2273149"/>
                <a:ext cx="1816646" cy="16459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01600" sx="103000" sy="103000" algn="ctr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4" name="Group 79"/>
              <p:cNvGrpSpPr/>
              <p:nvPr/>
            </p:nvGrpSpPr>
            <p:grpSpPr>
              <a:xfrm>
                <a:off x="6096208" y="2327866"/>
                <a:ext cx="1511430" cy="55158"/>
                <a:chOff x="5630764" y="5105400"/>
                <a:chExt cx="1706048" cy="55158"/>
              </a:xfrm>
            </p:grpSpPr>
            <p:cxnSp>
              <p:nvCxnSpPr>
                <p:cNvPr id="25" name="Straight Connector 80"/>
                <p:cNvCxnSpPr/>
                <p:nvPr/>
              </p:nvCxnSpPr>
              <p:spPr>
                <a:xfrm>
                  <a:off x="5630764" y="5160558"/>
                  <a:ext cx="1706048" cy="0"/>
                </a:xfrm>
                <a:prstGeom prst="line">
                  <a:avLst/>
                </a:prstGeom>
                <a:ln w="19050" cap="rnd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81"/>
                <p:cNvCxnSpPr/>
                <p:nvPr/>
              </p:nvCxnSpPr>
              <p:spPr>
                <a:xfrm>
                  <a:off x="5630764" y="5105400"/>
                  <a:ext cx="1706048" cy="0"/>
                </a:xfrm>
                <a:prstGeom prst="line">
                  <a:avLst/>
                </a:prstGeom>
                <a:ln w="19050" cap="rnd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1" name="圆角矩形 10"/>
          <p:cNvSpPr/>
          <p:nvPr/>
        </p:nvSpPr>
        <p:spPr>
          <a:xfrm>
            <a:off x="4308626" y="1746725"/>
            <a:ext cx="771525" cy="2977200"/>
          </a:xfrm>
          <a:prstGeom prst="roundRect">
            <a:avLst>
              <a:gd name="adj" fmla="val 46878"/>
            </a:avLst>
          </a:prstGeom>
          <a:solidFill>
            <a:schemeClr val="bg2">
              <a:lumMod val="90000"/>
            </a:schemeClr>
          </a:solidFill>
          <a:ln w="19050">
            <a:solidFill>
              <a:schemeClr val="bg2">
                <a:lumMod val="90000"/>
              </a:schemeClr>
            </a:solidFill>
            <a:prstDash val="solid"/>
            <a:headEnd type="none"/>
            <a:tail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00" y="1746000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00" y="1746000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00" y="1746000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sp>
        <p:nvSpPr>
          <p:cNvPr id="2" name="矩形 1"/>
          <p:cNvSpPr/>
          <p:nvPr/>
        </p:nvSpPr>
        <p:spPr>
          <a:xfrm>
            <a:off x="392400" y="1746000"/>
            <a:ext cx="4323600" cy="2991600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bg2">
                <a:lumMod val="75000"/>
              </a:schemeClr>
            </a:solidFill>
            <a:prstDash val="sysDash"/>
            <a:headEnd type="none"/>
            <a:tail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solidFill>
                  <a:schemeClr val="bg2">
                    <a:lumMod val="10000"/>
                  </a:schemeClr>
                </a:solidFill>
                <a:ea typeface="长城细圆体繁" pitchFamily="49" charset="-122"/>
              </a:rPr>
              <a:t>最美的一筆</a:t>
            </a:r>
            <a:endParaRPr lang="zh-CN" altLang="en-US" sz="6000" dirty="0">
              <a:solidFill>
                <a:schemeClr val="bg2">
                  <a:lumMod val="10000"/>
                </a:schemeClr>
              </a:solidFill>
              <a:ea typeface="长城细圆体繁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001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001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001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001" y="1743796"/>
            <a:ext cx="4322618" cy="2992582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27" name="无标题28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4920497" y="-9400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40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7" presetClass="exit" presetSubtype="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25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7" presetClass="exit" presetSubtype="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250"/>
                            </p:stCondLst>
                            <p:childTnLst>
                              <p:par>
                                <p:cTn id="4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17" presetClass="exit" presetSubtype="2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250"/>
                            </p:stCondLst>
                            <p:childTnLst>
                              <p:par>
                                <p:cTn id="5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7793" y="-3309022"/>
            <a:ext cx="18747969" cy="1297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无标题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2107794" y="-15705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62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after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66667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0546E-6 -4.85056E-7 L 0.43354 -0.00122 " pathEditMode="fixed" rAng="0" ptsTypes="AA" p14:bounceEnd="33333">
                                          <p:cBhvr>
                                            <p:cTn id="6" dur="3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68" y="-7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2000" y="1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3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 additive="base" accumulate="none">
                                            <p:cTn id="14" dur="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0000" y="100000"/>
                                          <p:from x="122000" y="122000"/>
                                          <p:to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2222000" y="22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accel="50000" de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0.43354 -0.00123 L 1.35809 -0.00123 " pathEditMode="fixed" rAng="0" ptsTypes="AA">
                                          <p:cBhvr>
                                            <p:cTn id="1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21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2">
                    <p:cTn id="1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after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0546E-6 -4.85056E-7 L 0.43354 -0.00122 " pathEditMode="fixed" rAng="0" ptsTypes="AA">
                                          <p:cBhvr>
                                            <p:cTn id="6" dur="3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68" y="-7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2000" y="1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3" presetID="6" presetClass="emp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 additive="base" accumulate="none">
                                            <p:cTn id="14" dur="7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0000" y="100000"/>
                                          <p:from x="122000" y="122000"/>
                                          <p:to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2222000" y="222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accel="50000" de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0.43354 -0.00123 L 1.35809 -0.00123 " pathEditMode="fixed" rAng="0" ptsTypes="AA">
                                          <p:cBhvr>
                                            <p:cTn id="1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21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2">
                    <p:cTn id="1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21" name="Group 537"/>
          <p:cNvGrpSpPr>
            <a:grpSpLocks/>
          </p:cNvGrpSpPr>
          <p:nvPr/>
        </p:nvGrpSpPr>
        <p:grpSpPr bwMode="auto">
          <a:xfrm>
            <a:off x="8220409" y="1947053"/>
            <a:ext cx="1358080" cy="1372538"/>
            <a:chOff x="3715" y="956"/>
            <a:chExt cx="884" cy="726"/>
          </a:xfrm>
        </p:grpSpPr>
        <p:sp>
          <p:nvSpPr>
            <p:cNvPr id="16922" name="Freeform 538"/>
            <p:cNvSpPr>
              <a:spLocks/>
            </p:cNvSpPr>
            <p:nvPr/>
          </p:nvSpPr>
          <p:spPr bwMode="auto">
            <a:xfrm rot="-19036760">
              <a:off x="4386" y="1271"/>
              <a:ext cx="153" cy="300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23" name="Freeform 539"/>
            <p:cNvSpPr>
              <a:spLocks/>
            </p:cNvSpPr>
            <p:nvPr/>
          </p:nvSpPr>
          <p:spPr bwMode="auto">
            <a:xfrm rot="-15705286">
              <a:off x="4312" y="1152"/>
              <a:ext cx="152" cy="300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24" name="Freeform 540"/>
            <p:cNvSpPr>
              <a:spLocks/>
            </p:cNvSpPr>
            <p:nvPr/>
          </p:nvSpPr>
          <p:spPr bwMode="auto">
            <a:xfrm>
              <a:off x="4522" y="1245"/>
              <a:ext cx="77" cy="269"/>
            </a:xfrm>
            <a:custGeom>
              <a:avLst/>
              <a:gdLst>
                <a:gd name="T0" fmla="*/ 47 w 92"/>
                <a:gd name="T1" fmla="*/ 29 h 323"/>
                <a:gd name="T2" fmla="*/ 72 w 92"/>
                <a:gd name="T3" fmla="*/ 108 h 323"/>
                <a:gd name="T4" fmla="*/ 86 w 92"/>
                <a:gd name="T5" fmla="*/ 321 h 323"/>
                <a:gd name="T6" fmla="*/ 34 w 92"/>
                <a:gd name="T7" fmla="*/ 122 h 323"/>
                <a:gd name="T8" fmla="*/ 3 w 92"/>
                <a:gd name="T9" fmla="*/ 16 h 323"/>
                <a:gd name="T10" fmla="*/ 47 w 92"/>
                <a:gd name="T11" fmla="*/ 2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23">
                  <a:moveTo>
                    <a:pt x="47" y="29"/>
                  </a:moveTo>
                  <a:cubicBezTo>
                    <a:pt x="59" y="44"/>
                    <a:pt x="65" y="59"/>
                    <a:pt x="72" y="108"/>
                  </a:cubicBezTo>
                  <a:cubicBezTo>
                    <a:pt x="79" y="157"/>
                    <a:pt x="92" y="319"/>
                    <a:pt x="86" y="321"/>
                  </a:cubicBezTo>
                  <a:cubicBezTo>
                    <a:pt x="80" y="323"/>
                    <a:pt x="48" y="173"/>
                    <a:pt x="34" y="122"/>
                  </a:cubicBezTo>
                  <a:cubicBezTo>
                    <a:pt x="20" y="71"/>
                    <a:pt x="0" y="30"/>
                    <a:pt x="3" y="16"/>
                  </a:cubicBezTo>
                  <a:cubicBezTo>
                    <a:pt x="5" y="0"/>
                    <a:pt x="36" y="13"/>
                    <a:pt x="47" y="29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925" name="Group 541"/>
            <p:cNvGrpSpPr>
              <a:grpSpLocks/>
            </p:cNvGrpSpPr>
            <p:nvPr/>
          </p:nvGrpSpPr>
          <p:grpSpPr bwMode="auto">
            <a:xfrm rot="390338">
              <a:off x="4056" y="1225"/>
              <a:ext cx="258" cy="457"/>
              <a:chOff x="6246" y="2485"/>
              <a:chExt cx="258" cy="280"/>
            </a:xfrm>
          </p:grpSpPr>
          <p:sp>
            <p:nvSpPr>
              <p:cNvPr id="16926" name="Freeform 542"/>
              <p:cNvSpPr>
                <a:spLocks/>
              </p:cNvSpPr>
              <p:nvPr/>
            </p:nvSpPr>
            <p:spPr bwMode="auto">
              <a:xfrm rot="1549779">
                <a:off x="6246" y="2485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27" name="Freeform 543"/>
              <p:cNvSpPr>
                <a:spLocks/>
              </p:cNvSpPr>
              <p:nvPr/>
            </p:nvSpPr>
            <p:spPr bwMode="auto">
              <a:xfrm>
                <a:off x="6364" y="2500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28" name="Freeform 544"/>
              <p:cNvSpPr>
                <a:spLocks/>
              </p:cNvSpPr>
              <p:nvPr/>
            </p:nvSpPr>
            <p:spPr bwMode="auto">
              <a:xfrm>
                <a:off x="6306" y="2512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929" name="Group 545"/>
            <p:cNvGrpSpPr>
              <a:grpSpLocks/>
            </p:cNvGrpSpPr>
            <p:nvPr/>
          </p:nvGrpSpPr>
          <p:grpSpPr bwMode="auto">
            <a:xfrm rot="460241">
              <a:off x="4106" y="1113"/>
              <a:ext cx="365" cy="523"/>
              <a:chOff x="6125" y="2733"/>
              <a:chExt cx="301" cy="314"/>
            </a:xfrm>
          </p:grpSpPr>
          <p:grpSp>
            <p:nvGrpSpPr>
              <p:cNvPr id="16930" name="Group 546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931" name="Freeform 547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932" name="Freeform 548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933" name="Freeform 549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934" name="Freeform 550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935" name="Group 551"/>
            <p:cNvGrpSpPr>
              <a:grpSpLocks/>
            </p:cNvGrpSpPr>
            <p:nvPr/>
          </p:nvGrpSpPr>
          <p:grpSpPr bwMode="auto">
            <a:xfrm rot="4046881">
              <a:off x="3794" y="963"/>
              <a:ext cx="365" cy="523"/>
              <a:chOff x="6125" y="2733"/>
              <a:chExt cx="301" cy="314"/>
            </a:xfrm>
          </p:grpSpPr>
          <p:grpSp>
            <p:nvGrpSpPr>
              <p:cNvPr id="16936" name="Group 552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937" name="Freeform 553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938" name="Freeform 554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939" name="Freeform 555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940" name="Freeform 556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941" name="Freeform 557"/>
            <p:cNvSpPr>
              <a:spLocks/>
            </p:cNvSpPr>
            <p:nvPr/>
          </p:nvSpPr>
          <p:spPr bwMode="auto">
            <a:xfrm rot="2648886">
              <a:off x="3835" y="956"/>
              <a:ext cx="126" cy="386"/>
            </a:xfrm>
            <a:custGeom>
              <a:avLst/>
              <a:gdLst>
                <a:gd name="T0" fmla="*/ 75 w 75"/>
                <a:gd name="T1" fmla="*/ 31 h 192"/>
                <a:gd name="T2" fmla="*/ 39 w 75"/>
                <a:gd name="T3" fmla="*/ 125 h 192"/>
                <a:gd name="T4" fmla="*/ 23 w 75"/>
                <a:gd name="T5" fmla="*/ 156 h 192"/>
                <a:gd name="T6" fmla="*/ 0 w 75"/>
                <a:gd name="T7" fmla="*/ 185 h 192"/>
                <a:gd name="T8" fmla="*/ 0 w 75"/>
                <a:gd name="T9" fmla="*/ 111 h 192"/>
                <a:gd name="T10" fmla="*/ 21 w 75"/>
                <a:gd name="T11" fmla="*/ 61 h 192"/>
                <a:gd name="T12" fmla="*/ 55 w 75"/>
                <a:gd name="T13" fmla="*/ 5 h 192"/>
                <a:gd name="T14" fmla="*/ 75 w 75"/>
                <a:gd name="T15" fmla="*/ 3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92">
                  <a:moveTo>
                    <a:pt x="75" y="31"/>
                  </a:moveTo>
                  <a:cubicBezTo>
                    <a:pt x="75" y="49"/>
                    <a:pt x="49" y="105"/>
                    <a:pt x="39" y="125"/>
                  </a:cubicBezTo>
                  <a:cubicBezTo>
                    <a:pt x="30" y="145"/>
                    <a:pt x="30" y="146"/>
                    <a:pt x="23" y="156"/>
                  </a:cubicBezTo>
                  <a:cubicBezTo>
                    <a:pt x="16" y="166"/>
                    <a:pt x="4" y="192"/>
                    <a:pt x="0" y="185"/>
                  </a:cubicBezTo>
                  <a:lnTo>
                    <a:pt x="0" y="111"/>
                  </a:lnTo>
                  <a:cubicBezTo>
                    <a:pt x="4" y="90"/>
                    <a:pt x="12" y="79"/>
                    <a:pt x="21" y="61"/>
                  </a:cubicBezTo>
                  <a:cubicBezTo>
                    <a:pt x="30" y="44"/>
                    <a:pt x="45" y="10"/>
                    <a:pt x="55" y="5"/>
                  </a:cubicBezTo>
                  <a:cubicBezTo>
                    <a:pt x="64" y="0"/>
                    <a:pt x="71" y="26"/>
                    <a:pt x="75" y="31"/>
                  </a:cubicBezTo>
                  <a:close/>
                </a:path>
              </a:pathLst>
            </a:custGeom>
            <a:solidFill>
              <a:srgbClr val="000C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942" name="Group 558"/>
            <p:cNvGrpSpPr>
              <a:grpSpLocks/>
            </p:cNvGrpSpPr>
            <p:nvPr/>
          </p:nvGrpSpPr>
          <p:grpSpPr bwMode="auto">
            <a:xfrm rot="1026024">
              <a:off x="4016" y="969"/>
              <a:ext cx="365" cy="523"/>
              <a:chOff x="6125" y="2733"/>
              <a:chExt cx="301" cy="314"/>
            </a:xfrm>
          </p:grpSpPr>
          <p:grpSp>
            <p:nvGrpSpPr>
              <p:cNvPr id="16943" name="Group 559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944" name="Freeform 560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945" name="Freeform 561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946" name="Freeform 562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947" name="Freeform 563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-1031360" y="3492095"/>
            <a:ext cx="1832311" cy="1935052"/>
            <a:chOff x="-840" y="2322"/>
            <a:chExt cx="1503" cy="1290"/>
          </a:xfrm>
        </p:grpSpPr>
        <p:grpSp>
          <p:nvGrpSpPr>
            <p:cNvPr id="16387" name="Group 3"/>
            <p:cNvGrpSpPr>
              <a:grpSpLocks/>
            </p:cNvGrpSpPr>
            <p:nvPr/>
          </p:nvGrpSpPr>
          <p:grpSpPr bwMode="auto">
            <a:xfrm>
              <a:off x="-18" y="2322"/>
              <a:ext cx="681" cy="696"/>
              <a:chOff x="-18" y="2322"/>
              <a:chExt cx="681" cy="696"/>
            </a:xfrm>
          </p:grpSpPr>
          <p:sp>
            <p:nvSpPr>
              <p:cNvPr id="16388" name="Freeform 4"/>
              <p:cNvSpPr>
                <a:spLocks/>
              </p:cNvSpPr>
              <p:nvPr/>
            </p:nvSpPr>
            <p:spPr bwMode="auto">
              <a:xfrm rot="18262820" flipV="1">
                <a:off x="198" y="2750"/>
                <a:ext cx="128" cy="138"/>
              </a:xfrm>
              <a:custGeom>
                <a:avLst/>
                <a:gdLst>
                  <a:gd name="T0" fmla="*/ 12 w 333"/>
                  <a:gd name="T1" fmla="*/ 174 h 192"/>
                  <a:gd name="T2" fmla="*/ 44 w 333"/>
                  <a:gd name="T3" fmla="*/ 183 h 192"/>
                  <a:gd name="T4" fmla="*/ 164 w 333"/>
                  <a:gd name="T5" fmla="*/ 119 h 192"/>
                  <a:gd name="T6" fmla="*/ 288 w 333"/>
                  <a:gd name="T7" fmla="*/ 31 h 192"/>
                  <a:gd name="T8" fmla="*/ 333 w 333"/>
                  <a:gd name="T9" fmla="*/ 0 h 192"/>
                  <a:gd name="T10" fmla="*/ 192 w 333"/>
                  <a:gd name="T11" fmla="*/ 65 h 192"/>
                  <a:gd name="T12" fmla="*/ 97 w 333"/>
                  <a:gd name="T13" fmla="*/ 93 h 192"/>
                  <a:gd name="T14" fmla="*/ 14 w 333"/>
                  <a:gd name="T15" fmla="*/ 124 h 192"/>
                  <a:gd name="T16" fmla="*/ 12 w 333"/>
                  <a:gd name="T17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192">
                    <a:moveTo>
                      <a:pt x="12" y="174"/>
                    </a:moveTo>
                    <a:cubicBezTo>
                      <a:pt x="17" y="184"/>
                      <a:pt x="19" y="192"/>
                      <a:pt x="44" y="183"/>
                    </a:cubicBezTo>
                    <a:cubicBezTo>
                      <a:pt x="69" y="174"/>
                      <a:pt x="123" y="144"/>
                      <a:pt x="164" y="119"/>
                    </a:cubicBezTo>
                    <a:cubicBezTo>
                      <a:pt x="205" y="94"/>
                      <a:pt x="260" y="51"/>
                      <a:pt x="288" y="31"/>
                    </a:cubicBezTo>
                    <a:lnTo>
                      <a:pt x="333" y="0"/>
                    </a:lnTo>
                    <a:cubicBezTo>
                      <a:pt x="317" y="6"/>
                      <a:pt x="231" y="50"/>
                      <a:pt x="192" y="65"/>
                    </a:cubicBezTo>
                    <a:cubicBezTo>
                      <a:pt x="153" y="80"/>
                      <a:pt x="127" y="83"/>
                      <a:pt x="97" y="93"/>
                    </a:cubicBezTo>
                    <a:cubicBezTo>
                      <a:pt x="67" y="103"/>
                      <a:pt x="28" y="110"/>
                      <a:pt x="14" y="124"/>
                    </a:cubicBezTo>
                    <a:cubicBezTo>
                      <a:pt x="0" y="137"/>
                      <a:pt x="11" y="166"/>
                      <a:pt x="12" y="174"/>
                    </a:cubicBezTo>
                    <a:close/>
                  </a:path>
                </a:pathLst>
              </a:custGeom>
              <a:solidFill>
                <a:srgbClr val="0033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89" name="Freeform 5"/>
              <p:cNvSpPr>
                <a:spLocks/>
              </p:cNvSpPr>
              <p:nvPr/>
            </p:nvSpPr>
            <p:spPr bwMode="auto">
              <a:xfrm>
                <a:off x="450" y="2512"/>
                <a:ext cx="92" cy="100"/>
              </a:xfrm>
              <a:custGeom>
                <a:avLst/>
                <a:gdLst>
                  <a:gd name="T0" fmla="*/ 0 w 92"/>
                  <a:gd name="T1" fmla="*/ 115 h 135"/>
                  <a:gd name="T2" fmla="*/ 18 w 92"/>
                  <a:gd name="T3" fmla="*/ 58 h 135"/>
                  <a:gd name="T4" fmla="*/ 85 w 92"/>
                  <a:gd name="T5" fmla="*/ 1 h 135"/>
                  <a:gd name="T6" fmla="*/ 60 w 92"/>
                  <a:gd name="T7" fmla="*/ 66 h 135"/>
                  <a:gd name="T8" fmla="*/ 47 w 92"/>
                  <a:gd name="T9" fmla="*/ 97 h 135"/>
                  <a:gd name="T10" fmla="*/ 22 w 92"/>
                  <a:gd name="T11" fmla="*/ 125 h 135"/>
                  <a:gd name="T12" fmla="*/ 12 w 92"/>
                  <a:gd name="T13" fmla="*/ 133 h 135"/>
                  <a:gd name="T14" fmla="*/ 0 w 92"/>
                  <a:gd name="T15" fmla="*/ 11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35">
                    <a:moveTo>
                      <a:pt x="0" y="115"/>
                    </a:moveTo>
                    <a:cubicBezTo>
                      <a:pt x="1" y="103"/>
                      <a:pt x="4" y="77"/>
                      <a:pt x="18" y="58"/>
                    </a:cubicBezTo>
                    <a:cubicBezTo>
                      <a:pt x="32" y="39"/>
                      <a:pt x="78" y="0"/>
                      <a:pt x="85" y="1"/>
                    </a:cubicBezTo>
                    <a:cubicBezTo>
                      <a:pt x="92" y="2"/>
                      <a:pt x="66" y="50"/>
                      <a:pt x="60" y="66"/>
                    </a:cubicBezTo>
                    <a:cubicBezTo>
                      <a:pt x="54" y="82"/>
                      <a:pt x="53" y="87"/>
                      <a:pt x="47" y="97"/>
                    </a:cubicBezTo>
                    <a:cubicBezTo>
                      <a:pt x="41" y="106"/>
                      <a:pt x="28" y="119"/>
                      <a:pt x="22" y="125"/>
                    </a:cubicBezTo>
                    <a:cubicBezTo>
                      <a:pt x="17" y="131"/>
                      <a:pt x="15" y="135"/>
                      <a:pt x="12" y="133"/>
                    </a:cubicBezTo>
                    <a:cubicBezTo>
                      <a:pt x="8" y="132"/>
                      <a:pt x="2" y="119"/>
                      <a:pt x="0" y="115"/>
                    </a:cubicBezTo>
                    <a:close/>
                  </a:path>
                </a:pathLst>
              </a:custGeom>
              <a:solidFill>
                <a:srgbClr val="003300">
                  <a:alpha val="81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0" name="Freeform 6"/>
              <p:cNvSpPr>
                <a:spLocks/>
              </p:cNvSpPr>
              <p:nvPr/>
            </p:nvSpPr>
            <p:spPr bwMode="auto">
              <a:xfrm>
                <a:off x="477" y="2347"/>
                <a:ext cx="186" cy="256"/>
              </a:xfrm>
              <a:custGeom>
                <a:avLst/>
                <a:gdLst>
                  <a:gd name="T0" fmla="*/ 186 w 186"/>
                  <a:gd name="T1" fmla="*/ 0 h 348"/>
                  <a:gd name="T2" fmla="*/ 126 w 186"/>
                  <a:gd name="T3" fmla="*/ 86 h 348"/>
                  <a:gd name="T4" fmla="*/ 66 w 186"/>
                  <a:gd name="T5" fmla="*/ 206 h 348"/>
                  <a:gd name="T6" fmla="*/ 22 w 186"/>
                  <a:gd name="T7" fmla="*/ 304 h 348"/>
                  <a:gd name="T8" fmla="*/ 0 w 186"/>
                  <a:gd name="T9" fmla="*/ 348 h 348"/>
                  <a:gd name="T10" fmla="*/ 86 w 186"/>
                  <a:gd name="T11" fmla="*/ 266 h 348"/>
                  <a:gd name="T12" fmla="*/ 134 w 186"/>
                  <a:gd name="T13" fmla="*/ 184 h 348"/>
                  <a:gd name="T14" fmla="*/ 162 w 186"/>
                  <a:gd name="T15" fmla="*/ 82 h 348"/>
                  <a:gd name="T16" fmla="*/ 186 w 186"/>
                  <a:gd name="T1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348">
                    <a:moveTo>
                      <a:pt x="186" y="0"/>
                    </a:moveTo>
                    <a:lnTo>
                      <a:pt x="126" y="86"/>
                    </a:lnTo>
                    <a:cubicBezTo>
                      <a:pt x="106" y="120"/>
                      <a:pt x="83" y="170"/>
                      <a:pt x="66" y="206"/>
                    </a:cubicBezTo>
                    <a:cubicBezTo>
                      <a:pt x="49" y="242"/>
                      <a:pt x="33" y="280"/>
                      <a:pt x="22" y="304"/>
                    </a:cubicBezTo>
                    <a:lnTo>
                      <a:pt x="0" y="348"/>
                    </a:lnTo>
                    <a:lnTo>
                      <a:pt x="86" y="266"/>
                    </a:lnTo>
                    <a:cubicBezTo>
                      <a:pt x="108" y="239"/>
                      <a:pt x="121" y="215"/>
                      <a:pt x="134" y="184"/>
                    </a:cubicBezTo>
                    <a:cubicBezTo>
                      <a:pt x="147" y="153"/>
                      <a:pt x="153" y="113"/>
                      <a:pt x="162" y="82"/>
                    </a:cubicBezTo>
                    <a:cubicBezTo>
                      <a:pt x="171" y="51"/>
                      <a:pt x="186" y="0"/>
                      <a:pt x="186" y="0"/>
                    </a:cubicBezTo>
                    <a:close/>
                  </a:path>
                </a:pathLst>
              </a:custGeom>
              <a:solidFill>
                <a:srgbClr val="0033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1" name="Freeform 7"/>
              <p:cNvSpPr>
                <a:spLocks/>
              </p:cNvSpPr>
              <p:nvPr/>
            </p:nvSpPr>
            <p:spPr bwMode="auto">
              <a:xfrm>
                <a:off x="407" y="2434"/>
                <a:ext cx="75" cy="175"/>
              </a:xfrm>
              <a:custGeom>
                <a:avLst/>
                <a:gdLst>
                  <a:gd name="T0" fmla="*/ 44 w 75"/>
                  <a:gd name="T1" fmla="*/ 237 h 237"/>
                  <a:gd name="T2" fmla="*/ 0 w 75"/>
                  <a:gd name="T3" fmla="*/ 175 h 237"/>
                  <a:gd name="T4" fmla="*/ 8 w 75"/>
                  <a:gd name="T5" fmla="*/ 67 h 237"/>
                  <a:gd name="T6" fmla="*/ 44 w 75"/>
                  <a:gd name="T7" fmla="*/ 1 h 237"/>
                  <a:gd name="T8" fmla="*/ 72 w 75"/>
                  <a:gd name="T9" fmla="*/ 61 h 237"/>
                  <a:gd name="T10" fmla="*/ 64 w 75"/>
                  <a:gd name="T11" fmla="*/ 187 h 237"/>
                  <a:gd name="T12" fmla="*/ 44 w 75"/>
                  <a:gd name="T13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37">
                    <a:moveTo>
                      <a:pt x="44" y="237"/>
                    </a:moveTo>
                    <a:cubicBezTo>
                      <a:pt x="33" y="235"/>
                      <a:pt x="6" y="203"/>
                      <a:pt x="0" y="175"/>
                    </a:cubicBezTo>
                    <a:lnTo>
                      <a:pt x="8" y="67"/>
                    </a:lnTo>
                    <a:cubicBezTo>
                      <a:pt x="15" y="38"/>
                      <a:pt x="33" y="2"/>
                      <a:pt x="44" y="1"/>
                    </a:cubicBezTo>
                    <a:cubicBezTo>
                      <a:pt x="55" y="0"/>
                      <a:pt x="69" y="30"/>
                      <a:pt x="72" y="61"/>
                    </a:cubicBezTo>
                    <a:cubicBezTo>
                      <a:pt x="75" y="92"/>
                      <a:pt x="69" y="158"/>
                      <a:pt x="64" y="187"/>
                    </a:cubicBezTo>
                    <a:cubicBezTo>
                      <a:pt x="59" y="216"/>
                      <a:pt x="48" y="227"/>
                      <a:pt x="44" y="237"/>
                    </a:cubicBezTo>
                    <a:close/>
                  </a:path>
                </a:pathLst>
              </a:custGeom>
              <a:solidFill>
                <a:srgbClr val="0033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2" name="Freeform 8"/>
              <p:cNvSpPr>
                <a:spLocks/>
              </p:cNvSpPr>
              <p:nvPr/>
            </p:nvSpPr>
            <p:spPr bwMode="auto">
              <a:xfrm>
                <a:off x="358" y="2392"/>
                <a:ext cx="91" cy="218"/>
              </a:xfrm>
              <a:custGeom>
                <a:avLst/>
                <a:gdLst>
                  <a:gd name="T0" fmla="*/ 9 w 91"/>
                  <a:gd name="T1" fmla="*/ 1 h 297"/>
                  <a:gd name="T2" fmla="*/ 31 w 91"/>
                  <a:gd name="T3" fmla="*/ 83 h 297"/>
                  <a:gd name="T4" fmla="*/ 63 w 91"/>
                  <a:gd name="T5" fmla="*/ 243 h 297"/>
                  <a:gd name="T6" fmla="*/ 87 w 91"/>
                  <a:gd name="T7" fmla="*/ 293 h 297"/>
                  <a:gd name="T8" fmla="*/ 37 w 91"/>
                  <a:gd name="T9" fmla="*/ 265 h 297"/>
                  <a:gd name="T10" fmla="*/ 13 w 91"/>
                  <a:gd name="T11" fmla="*/ 131 h 297"/>
                  <a:gd name="T12" fmla="*/ 1 w 91"/>
                  <a:gd name="T13" fmla="*/ 91 h 297"/>
                  <a:gd name="T14" fmla="*/ 9 w 91"/>
                  <a:gd name="T15" fmla="*/ 1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97">
                    <a:moveTo>
                      <a:pt x="9" y="1"/>
                    </a:moveTo>
                    <a:cubicBezTo>
                      <a:pt x="14" y="0"/>
                      <a:pt x="22" y="43"/>
                      <a:pt x="31" y="83"/>
                    </a:cubicBezTo>
                    <a:cubicBezTo>
                      <a:pt x="40" y="123"/>
                      <a:pt x="54" y="208"/>
                      <a:pt x="63" y="243"/>
                    </a:cubicBezTo>
                    <a:cubicBezTo>
                      <a:pt x="72" y="278"/>
                      <a:pt x="91" y="289"/>
                      <a:pt x="87" y="293"/>
                    </a:cubicBezTo>
                    <a:cubicBezTo>
                      <a:pt x="83" y="297"/>
                      <a:pt x="49" y="292"/>
                      <a:pt x="37" y="265"/>
                    </a:cubicBezTo>
                    <a:cubicBezTo>
                      <a:pt x="25" y="238"/>
                      <a:pt x="19" y="160"/>
                      <a:pt x="13" y="131"/>
                    </a:cubicBezTo>
                    <a:cubicBezTo>
                      <a:pt x="7" y="102"/>
                      <a:pt x="2" y="113"/>
                      <a:pt x="1" y="91"/>
                    </a:cubicBezTo>
                    <a:cubicBezTo>
                      <a:pt x="0" y="69"/>
                      <a:pt x="4" y="2"/>
                      <a:pt x="9" y="1"/>
                    </a:cubicBezTo>
                    <a:close/>
                  </a:path>
                </a:pathLst>
              </a:custGeom>
              <a:solidFill>
                <a:srgbClr val="0033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3" name="Freeform 9"/>
              <p:cNvSpPr>
                <a:spLocks/>
              </p:cNvSpPr>
              <p:nvPr/>
            </p:nvSpPr>
            <p:spPr bwMode="auto">
              <a:xfrm rot="1633260">
                <a:off x="302" y="2322"/>
                <a:ext cx="314" cy="625"/>
              </a:xfrm>
              <a:custGeom>
                <a:avLst/>
                <a:gdLst>
                  <a:gd name="T0" fmla="*/ 0 w 314"/>
                  <a:gd name="T1" fmla="*/ 850 h 850"/>
                  <a:gd name="T2" fmla="*/ 89 w 314"/>
                  <a:gd name="T3" fmla="*/ 491 h 850"/>
                  <a:gd name="T4" fmla="*/ 280 w 314"/>
                  <a:gd name="T5" fmla="*/ 72 h 850"/>
                  <a:gd name="T6" fmla="*/ 282 w 314"/>
                  <a:gd name="T7" fmla="*/ 70 h 850"/>
                  <a:gd name="T8" fmla="*/ 90 w 314"/>
                  <a:gd name="T9" fmla="*/ 494 h 850"/>
                  <a:gd name="T10" fmla="*/ 6 w 314"/>
                  <a:gd name="T11" fmla="*/ 847 h 850"/>
                  <a:gd name="T12" fmla="*/ 0 w 314"/>
                  <a:gd name="T13" fmla="*/ 85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850">
                    <a:moveTo>
                      <a:pt x="0" y="850"/>
                    </a:moveTo>
                    <a:cubicBezTo>
                      <a:pt x="13" y="793"/>
                      <a:pt x="42" y="622"/>
                      <a:pt x="89" y="491"/>
                    </a:cubicBezTo>
                    <a:cubicBezTo>
                      <a:pt x="136" y="362"/>
                      <a:pt x="248" y="142"/>
                      <a:pt x="280" y="72"/>
                    </a:cubicBezTo>
                    <a:cubicBezTo>
                      <a:pt x="312" y="2"/>
                      <a:pt x="314" y="0"/>
                      <a:pt x="282" y="70"/>
                    </a:cubicBezTo>
                    <a:cubicBezTo>
                      <a:pt x="250" y="140"/>
                      <a:pt x="137" y="365"/>
                      <a:pt x="90" y="494"/>
                    </a:cubicBezTo>
                    <a:cubicBezTo>
                      <a:pt x="45" y="623"/>
                      <a:pt x="21" y="787"/>
                      <a:pt x="6" y="847"/>
                    </a:cubicBezTo>
                    <a:lnTo>
                      <a:pt x="0" y="850"/>
                    </a:lnTo>
                    <a:close/>
                  </a:path>
                </a:pathLst>
              </a:custGeom>
              <a:solidFill>
                <a:srgbClr val="0033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4" name="Freeform 10"/>
              <p:cNvSpPr>
                <a:spLocks noChangeAspect="1"/>
              </p:cNvSpPr>
              <p:nvPr/>
            </p:nvSpPr>
            <p:spPr bwMode="auto">
              <a:xfrm rot="-263342">
                <a:off x="-18" y="2714"/>
                <a:ext cx="354" cy="304"/>
              </a:xfrm>
              <a:custGeom>
                <a:avLst/>
                <a:gdLst>
                  <a:gd name="T0" fmla="*/ 1 w 281"/>
                  <a:gd name="T1" fmla="*/ 329 h 329"/>
                  <a:gd name="T2" fmla="*/ 241 w 281"/>
                  <a:gd name="T3" fmla="*/ 47 h 329"/>
                  <a:gd name="T4" fmla="*/ 238 w 281"/>
                  <a:gd name="T5" fmla="*/ 48 h 329"/>
                  <a:gd name="T6" fmla="*/ 0 w 281"/>
                  <a:gd name="T7" fmla="*/ 322 h 329"/>
                  <a:gd name="T8" fmla="*/ 1 w 281"/>
                  <a:gd name="T9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329">
                    <a:moveTo>
                      <a:pt x="1" y="329"/>
                    </a:moveTo>
                    <a:cubicBezTo>
                      <a:pt x="40" y="285"/>
                      <a:pt x="201" y="94"/>
                      <a:pt x="241" y="47"/>
                    </a:cubicBezTo>
                    <a:cubicBezTo>
                      <a:pt x="281" y="0"/>
                      <a:pt x="278" y="2"/>
                      <a:pt x="238" y="48"/>
                    </a:cubicBezTo>
                    <a:cubicBezTo>
                      <a:pt x="198" y="94"/>
                      <a:pt x="40" y="275"/>
                      <a:pt x="0" y="322"/>
                    </a:cubicBezTo>
                    <a:lnTo>
                      <a:pt x="1" y="329"/>
                    </a:lnTo>
                    <a:close/>
                  </a:path>
                </a:pathLst>
              </a:custGeom>
              <a:solidFill>
                <a:srgbClr val="0033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395" name="Rectangle 11"/>
            <p:cNvSpPr>
              <a:spLocks noChangeArrowheads="1"/>
            </p:cNvSpPr>
            <p:nvPr/>
          </p:nvSpPr>
          <p:spPr bwMode="auto">
            <a:xfrm>
              <a:off x="-840" y="3450"/>
              <a:ext cx="306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396" name="Group 12"/>
          <p:cNvGrpSpPr>
            <a:grpSpLocks/>
          </p:cNvGrpSpPr>
          <p:nvPr/>
        </p:nvGrpSpPr>
        <p:grpSpPr bwMode="auto">
          <a:xfrm>
            <a:off x="-4107156" y="2286062"/>
            <a:ext cx="8228942" cy="2187059"/>
            <a:chOff x="-5889" y="180"/>
            <a:chExt cx="6750" cy="1458"/>
          </a:xfrm>
        </p:grpSpPr>
        <p:sp>
          <p:nvSpPr>
            <p:cNvPr id="16397" name="Rectangle 13"/>
            <p:cNvSpPr>
              <a:spLocks noChangeArrowheads="1"/>
            </p:cNvSpPr>
            <p:nvPr/>
          </p:nvSpPr>
          <p:spPr bwMode="auto">
            <a:xfrm>
              <a:off x="-5889" y="180"/>
              <a:ext cx="6750" cy="1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398" name="Picture 14" descr="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34415">
              <a:off x="-1408" y="325"/>
              <a:ext cx="252" cy="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399" name="Picture 15" descr="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68969">
            <a:off x="1308098" y="2677573"/>
            <a:ext cx="485203" cy="273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0" name="Picture 16" descr="1b4c510fd9f9d72ae404ee56d42a2834349bbb1d副本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623" y="-337509"/>
            <a:ext cx="553473" cy="54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1" name="Picture 17" descr="1本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9336">
            <a:off x="9850348" y="-114002"/>
            <a:ext cx="540063" cy="40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2" name="Picture 18" descr="1副本副本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623" y="-276007"/>
            <a:ext cx="559568" cy="55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3" name="Picture 19" descr="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3134" flipH="1">
            <a:off x="321843" y="2959580"/>
            <a:ext cx="532748" cy="29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404" name="[动画大师]_Group 9"/>
          <p:cNvGrpSpPr>
            <a:grpSpLocks/>
          </p:cNvGrpSpPr>
          <p:nvPr/>
        </p:nvGrpSpPr>
        <p:grpSpPr bwMode="auto">
          <a:xfrm>
            <a:off x="-4103498" y="2349064"/>
            <a:ext cx="8238694" cy="2133058"/>
            <a:chOff x="-3546" y="1188"/>
            <a:chExt cx="7215" cy="1422"/>
          </a:xfrm>
        </p:grpSpPr>
        <p:grpSp>
          <p:nvGrpSpPr>
            <p:cNvPr id="16405" name="Group 21"/>
            <p:cNvGrpSpPr>
              <a:grpSpLocks/>
            </p:cNvGrpSpPr>
            <p:nvPr/>
          </p:nvGrpSpPr>
          <p:grpSpPr bwMode="auto">
            <a:xfrm rot="-179449">
              <a:off x="0" y="1369"/>
              <a:ext cx="3669" cy="1109"/>
              <a:chOff x="2262" y="2007"/>
              <a:chExt cx="2525" cy="949"/>
            </a:xfrm>
          </p:grpSpPr>
          <p:sp>
            <p:nvSpPr>
              <p:cNvPr id="16406" name="Freeform 22"/>
              <p:cNvSpPr>
                <a:spLocks/>
              </p:cNvSpPr>
              <p:nvPr/>
            </p:nvSpPr>
            <p:spPr bwMode="auto">
              <a:xfrm>
                <a:off x="2262" y="2145"/>
                <a:ext cx="2512" cy="811"/>
              </a:xfrm>
              <a:custGeom>
                <a:avLst/>
                <a:gdLst>
                  <a:gd name="T0" fmla="*/ 0 w 2512"/>
                  <a:gd name="T1" fmla="*/ 241 h 811"/>
                  <a:gd name="T2" fmla="*/ 522 w 2512"/>
                  <a:gd name="T3" fmla="*/ 43 h 811"/>
                  <a:gd name="T4" fmla="*/ 1186 w 2512"/>
                  <a:gd name="T5" fmla="*/ 33 h 811"/>
                  <a:gd name="T6" fmla="*/ 1858 w 2512"/>
                  <a:gd name="T7" fmla="*/ 241 h 811"/>
                  <a:gd name="T8" fmla="*/ 2188 w 2512"/>
                  <a:gd name="T9" fmla="*/ 451 h 811"/>
                  <a:gd name="T10" fmla="*/ 2512 w 2512"/>
                  <a:gd name="T11" fmla="*/ 811 h 811"/>
                  <a:gd name="T12" fmla="*/ 2186 w 2512"/>
                  <a:gd name="T13" fmla="*/ 451 h 811"/>
                  <a:gd name="T14" fmla="*/ 1858 w 2512"/>
                  <a:gd name="T15" fmla="*/ 243 h 811"/>
                  <a:gd name="T16" fmla="*/ 1190 w 2512"/>
                  <a:gd name="T17" fmla="*/ 37 h 811"/>
                  <a:gd name="T18" fmla="*/ 520 w 2512"/>
                  <a:gd name="T19" fmla="*/ 49 h 811"/>
                  <a:gd name="T20" fmla="*/ 8 w 2512"/>
                  <a:gd name="T21" fmla="*/ 253 h 811"/>
                  <a:gd name="T22" fmla="*/ 0 w 2512"/>
                  <a:gd name="T23" fmla="*/ 241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12" h="811">
                    <a:moveTo>
                      <a:pt x="0" y="241"/>
                    </a:moveTo>
                    <a:cubicBezTo>
                      <a:pt x="84" y="209"/>
                      <a:pt x="324" y="78"/>
                      <a:pt x="522" y="43"/>
                    </a:cubicBezTo>
                    <a:cubicBezTo>
                      <a:pt x="720" y="8"/>
                      <a:pt x="963" y="0"/>
                      <a:pt x="1186" y="33"/>
                    </a:cubicBezTo>
                    <a:cubicBezTo>
                      <a:pt x="1409" y="66"/>
                      <a:pt x="1691" y="171"/>
                      <a:pt x="1858" y="241"/>
                    </a:cubicBezTo>
                    <a:cubicBezTo>
                      <a:pt x="2025" y="311"/>
                      <a:pt x="2079" y="356"/>
                      <a:pt x="2188" y="451"/>
                    </a:cubicBezTo>
                    <a:cubicBezTo>
                      <a:pt x="2297" y="546"/>
                      <a:pt x="2512" y="811"/>
                      <a:pt x="2512" y="811"/>
                    </a:cubicBezTo>
                    <a:cubicBezTo>
                      <a:pt x="2512" y="811"/>
                      <a:pt x="2295" y="546"/>
                      <a:pt x="2186" y="451"/>
                    </a:cubicBezTo>
                    <a:cubicBezTo>
                      <a:pt x="2077" y="356"/>
                      <a:pt x="2024" y="312"/>
                      <a:pt x="1858" y="243"/>
                    </a:cubicBezTo>
                    <a:cubicBezTo>
                      <a:pt x="1692" y="174"/>
                      <a:pt x="1413" y="69"/>
                      <a:pt x="1190" y="37"/>
                    </a:cubicBezTo>
                    <a:cubicBezTo>
                      <a:pt x="967" y="5"/>
                      <a:pt x="717" y="13"/>
                      <a:pt x="520" y="49"/>
                    </a:cubicBezTo>
                    <a:cubicBezTo>
                      <a:pt x="323" y="85"/>
                      <a:pt x="95" y="221"/>
                      <a:pt x="8" y="253"/>
                    </a:cubicBezTo>
                    <a:lnTo>
                      <a:pt x="0" y="241"/>
                    </a:lnTo>
                    <a:close/>
                  </a:path>
                </a:pathLst>
              </a:custGeom>
              <a:solidFill>
                <a:srgbClr val="0033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7" name="Freeform 23"/>
              <p:cNvSpPr>
                <a:spLocks/>
              </p:cNvSpPr>
              <p:nvPr/>
            </p:nvSpPr>
            <p:spPr bwMode="auto">
              <a:xfrm>
                <a:off x="2531" y="2234"/>
                <a:ext cx="214" cy="313"/>
              </a:xfrm>
              <a:custGeom>
                <a:avLst/>
                <a:gdLst>
                  <a:gd name="T0" fmla="*/ 3 w 214"/>
                  <a:gd name="T1" fmla="*/ 52 h 313"/>
                  <a:gd name="T2" fmla="*/ 53 w 214"/>
                  <a:gd name="T3" fmla="*/ 130 h 313"/>
                  <a:gd name="T4" fmla="*/ 205 w 214"/>
                  <a:gd name="T5" fmla="*/ 310 h 313"/>
                  <a:gd name="T6" fmla="*/ 105 w 214"/>
                  <a:gd name="T7" fmla="*/ 114 h 313"/>
                  <a:gd name="T8" fmla="*/ 37 w 214"/>
                  <a:gd name="T9" fmla="*/ 10 h 313"/>
                  <a:gd name="T10" fmla="*/ 3 w 214"/>
                  <a:gd name="T11" fmla="*/ 5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313">
                    <a:moveTo>
                      <a:pt x="3" y="52"/>
                    </a:moveTo>
                    <a:cubicBezTo>
                      <a:pt x="6" y="72"/>
                      <a:pt x="19" y="87"/>
                      <a:pt x="53" y="130"/>
                    </a:cubicBezTo>
                    <a:cubicBezTo>
                      <a:pt x="87" y="173"/>
                      <a:pt x="196" y="313"/>
                      <a:pt x="205" y="310"/>
                    </a:cubicBezTo>
                    <a:cubicBezTo>
                      <a:pt x="214" y="307"/>
                      <a:pt x="133" y="164"/>
                      <a:pt x="105" y="114"/>
                    </a:cubicBezTo>
                    <a:cubicBezTo>
                      <a:pt x="77" y="64"/>
                      <a:pt x="54" y="20"/>
                      <a:pt x="37" y="10"/>
                    </a:cubicBezTo>
                    <a:cubicBezTo>
                      <a:pt x="20" y="0"/>
                      <a:pt x="0" y="32"/>
                      <a:pt x="3" y="52"/>
                    </a:cubicBezTo>
                    <a:close/>
                  </a:path>
                </a:pathLst>
              </a:custGeom>
              <a:solidFill>
                <a:srgbClr val="003300">
                  <a:alpha val="36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8" name="Freeform 24"/>
              <p:cNvSpPr>
                <a:spLocks/>
              </p:cNvSpPr>
              <p:nvPr/>
            </p:nvSpPr>
            <p:spPr bwMode="auto">
              <a:xfrm>
                <a:off x="2856" y="2163"/>
                <a:ext cx="264" cy="195"/>
              </a:xfrm>
              <a:custGeom>
                <a:avLst/>
                <a:gdLst>
                  <a:gd name="T0" fmla="*/ 0 w 264"/>
                  <a:gd name="T1" fmla="*/ 25 h 195"/>
                  <a:gd name="T2" fmla="*/ 106 w 264"/>
                  <a:gd name="T3" fmla="*/ 133 h 195"/>
                  <a:gd name="T4" fmla="*/ 222 w 264"/>
                  <a:gd name="T5" fmla="*/ 173 h 195"/>
                  <a:gd name="T6" fmla="*/ 264 w 264"/>
                  <a:gd name="T7" fmla="*/ 195 h 195"/>
                  <a:gd name="T8" fmla="*/ 156 w 264"/>
                  <a:gd name="T9" fmla="*/ 113 h 195"/>
                  <a:gd name="T10" fmla="*/ 96 w 264"/>
                  <a:gd name="T11" fmla="*/ 55 h 195"/>
                  <a:gd name="T12" fmla="*/ 38 w 264"/>
                  <a:gd name="T13" fmla="*/ 5 h 195"/>
                  <a:gd name="T14" fmla="*/ 0 w 264"/>
                  <a:gd name="T15" fmla="*/ 2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195">
                    <a:moveTo>
                      <a:pt x="0" y="25"/>
                    </a:moveTo>
                    <a:cubicBezTo>
                      <a:pt x="11" y="47"/>
                      <a:pt x="69" y="108"/>
                      <a:pt x="106" y="133"/>
                    </a:cubicBezTo>
                    <a:cubicBezTo>
                      <a:pt x="143" y="158"/>
                      <a:pt x="196" y="163"/>
                      <a:pt x="222" y="173"/>
                    </a:cubicBezTo>
                    <a:lnTo>
                      <a:pt x="264" y="195"/>
                    </a:lnTo>
                    <a:cubicBezTo>
                      <a:pt x="253" y="185"/>
                      <a:pt x="184" y="136"/>
                      <a:pt x="156" y="113"/>
                    </a:cubicBezTo>
                    <a:cubicBezTo>
                      <a:pt x="128" y="90"/>
                      <a:pt x="116" y="73"/>
                      <a:pt x="96" y="55"/>
                    </a:cubicBezTo>
                    <a:cubicBezTo>
                      <a:pt x="76" y="37"/>
                      <a:pt x="54" y="10"/>
                      <a:pt x="38" y="5"/>
                    </a:cubicBezTo>
                    <a:cubicBezTo>
                      <a:pt x="22" y="0"/>
                      <a:pt x="8" y="21"/>
                      <a:pt x="0" y="25"/>
                    </a:cubicBezTo>
                    <a:close/>
                  </a:path>
                </a:pathLst>
              </a:custGeom>
              <a:solidFill>
                <a:srgbClr val="0033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9" name="Freeform 25"/>
              <p:cNvSpPr>
                <a:spLocks/>
              </p:cNvSpPr>
              <p:nvPr/>
            </p:nvSpPr>
            <p:spPr bwMode="auto">
              <a:xfrm>
                <a:off x="3480" y="2007"/>
                <a:ext cx="333" cy="192"/>
              </a:xfrm>
              <a:custGeom>
                <a:avLst/>
                <a:gdLst>
                  <a:gd name="T0" fmla="*/ 12 w 333"/>
                  <a:gd name="T1" fmla="*/ 174 h 192"/>
                  <a:gd name="T2" fmla="*/ 44 w 333"/>
                  <a:gd name="T3" fmla="*/ 183 h 192"/>
                  <a:gd name="T4" fmla="*/ 164 w 333"/>
                  <a:gd name="T5" fmla="*/ 119 h 192"/>
                  <a:gd name="T6" fmla="*/ 288 w 333"/>
                  <a:gd name="T7" fmla="*/ 31 h 192"/>
                  <a:gd name="T8" fmla="*/ 333 w 333"/>
                  <a:gd name="T9" fmla="*/ 0 h 192"/>
                  <a:gd name="T10" fmla="*/ 192 w 333"/>
                  <a:gd name="T11" fmla="*/ 65 h 192"/>
                  <a:gd name="T12" fmla="*/ 97 w 333"/>
                  <a:gd name="T13" fmla="*/ 93 h 192"/>
                  <a:gd name="T14" fmla="*/ 14 w 333"/>
                  <a:gd name="T15" fmla="*/ 124 h 192"/>
                  <a:gd name="T16" fmla="*/ 12 w 333"/>
                  <a:gd name="T17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192">
                    <a:moveTo>
                      <a:pt x="12" y="174"/>
                    </a:moveTo>
                    <a:cubicBezTo>
                      <a:pt x="17" y="184"/>
                      <a:pt x="19" y="192"/>
                      <a:pt x="44" y="183"/>
                    </a:cubicBezTo>
                    <a:cubicBezTo>
                      <a:pt x="69" y="174"/>
                      <a:pt x="123" y="144"/>
                      <a:pt x="164" y="119"/>
                    </a:cubicBezTo>
                    <a:cubicBezTo>
                      <a:pt x="205" y="94"/>
                      <a:pt x="260" y="51"/>
                      <a:pt x="288" y="31"/>
                    </a:cubicBezTo>
                    <a:lnTo>
                      <a:pt x="333" y="0"/>
                    </a:lnTo>
                    <a:cubicBezTo>
                      <a:pt x="317" y="6"/>
                      <a:pt x="231" y="50"/>
                      <a:pt x="192" y="65"/>
                    </a:cubicBezTo>
                    <a:cubicBezTo>
                      <a:pt x="153" y="80"/>
                      <a:pt x="127" y="83"/>
                      <a:pt x="97" y="93"/>
                    </a:cubicBezTo>
                    <a:cubicBezTo>
                      <a:pt x="67" y="103"/>
                      <a:pt x="28" y="110"/>
                      <a:pt x="14" y="124"/>
                    </a:cubicBezTo>
                    <a:cubicBezTo>
                      <a:pt x="0" y="137"/>
                      <a:pt x="11" y="166"/>
                      <a:pt x="12" y="174"/>
                    </a:cubicBezTo>
                    <a:close/>
                  </a:path>
                </a:pathLst>
              </a:custGeom>
              <a:solidFill>
                <a:srgbClr val="0033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Freeform 26"/>
              <p:cNvSpPr>
                <a:spLocks/>
              </p:cNvSpPr>
              <p:nvPr/>
            </p:nvSpPr>
            <p:spPr bwMode="auto">
              <a:xfrm>
                <a:off x="3732" y="2170"/>
                <a:ext cx="267" cy="90"/>
              </a:xfrm>
              <a:custGeom>
                <a:avLst/>
                <a:gdLst>
                  <a:gd name="T0" fmla="*/ 14 w 267"/>
                  <a:gd name="T1" fmla="*/ 88 h 90"/>
                  <a:gd name="T2" fmla="*/ 14 w 267"/>
                  <a:gd name="T3" fmla="*/ 52 h 90"/>
                  <a:gd name="T4" fmla="*/ 98 w 267"/>
                  <a:gd name="T5" fmla="*/ 20 h 90"/>
                  <a:gd name="T6" fmla="*/ 262 w 267"/>
                  <a:gd name="T7" fmla="*/ 4 h 90"/>
                  <a:gd name="T8" fmla="*/ 128 w 267"/>
                  <a:gd name="T9" fmla="*/ 44 h 90"/>
                  <a:gd name="T10" fmla="*/ 60 w 267"/>
                  <a:gd name="T11" fmla="*/ 76 h 90"/>
                  <a:gd name="T12" fmla="*/ 34 w 267"/>
                  <a:gd name="T13" fmla="*/ 90 h 90"/>
                  <a:gd name="T14" fmla="*/ 14 w 267"/>
                  <a:gd name="T15" fmla="*/ 8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90">
                    <a:moveTo>
                      <a:pt x="14" y="88"/>
                    </a:moveTo>
                    <a:cubicBezTo>
                      <a:pt x="11" y="82"/>
                      <a:pt x="0" y="63"/>
                      <a:pt x="14" y="52"/>
                    </a:cubicBezTo>
                    <a:cubicBezTo>
                      <a:pt x="28" y="41"/>
                      <a:pt x="57" y="28"/>
                      <a:pt x="98" y="20"/>
                    </a:cubicBezTo>
                    <a:cubicBezTo>
                      <a:pt x="139" y="12"/>
                      <a:pt x="257" y="0"/>
                      <a:pt x="262" y="4"/>
                    </a:cubicBezTo>
                    <a:cubicBezTo>
                      <a:pt x="267" y="8"/>
                      <a:pt x="162" y="32"/>
                      <a:pt x="128" y="44"/>
                    </a:cubicBezTo>
                    <a:cubicBezTo>
                      <a:pt x="94" y="56"/>
                      <a:pt x="76" y="68"/>
                      <a:pt x="60" y="76"/>
                    </a:cubicBezTo>
                    <a:cubicBezTo>
                      <a:pt x="44" y="84"/>
                      <a:pt x="42" y="88"/>
                      <a:pt x="34" y="90"/>
                    </a:cubicBezTo>
                    <a:lnTo>
                      <a:pt x="14" y="88"/>
                    </a:lnTo>
                    <a:close/>
                  </a:path>
                </a:pathLst>
              </a:custGeom>
              <a:solidFill>
                <a:srgbClr val="003300">
                  <a:alpha val="71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Freeform 27"/>
              <p:cNvSpPr>
                <a:spLocks/>
              </p:cNvSpPr>
              <p:nvPr/>
            </p:nvSpPr>
            <p:spPr bwMode="auto">
              <a:xfrm>
                <a:off x="3965" y="2211"/>
                <a:ext cx="387" cy="126"/>
              </a:xfrm>
              <a:custGeom>
                <a:avLst/>
                <a:gdLst>
                  <a:gd name="T0" fmla="*/ 13 w 387"/>
                  <a:gd name="T1" fmla="*/ 79 h 126"/>
                  <a:gd name="T2" fmla="*/ 165 w 387"/>
                  <a:gd name="T3" fmla="*/ 21 h 126"/>
                  <a:gd name="T4" fmla="*/ 375 w 387"/>
                  <a:gd name="T5" fmla="*/ 11 h 126"/>
                  <a:gd name="T6" fmla="*/ 237 w 387"/>
                  <a:gd name="T7" fmla="*/ 85 h 126"/>
                  <a:gd name="T8" fmla="*/ 149 w 387"/>
                  <a:gd name="T9" fmla="*/ 113 h 126"/>
                  <a:gd name="T10" fmla="*/ 43 w 387"/>
                  <a:gd name="T11" fmla="*/ 121 h 126"/>
                  <a:gd name="T12" fmla="*/ 5 w 387"/>
                  <a:gd name="T13" fmla="*/ 119 h 126"/>
                  <a:gd name="T14" fmla="*/ 13 w 387"/>
                  <a:gd name="T15" fmla="*/ 7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7" h="126">
                    <a:moveTo>
                      <a:pt x="13" y="79"/>
                    </a:moveTo>
                    <a:cubicBezTo>
                      <a:pt x="40" y="63"/>
                      <a:pt x="105" y="32"/>
                      <a:pt x="165" y="21"/>
                    </a:cubicBezTo>
                    <a:cubicBezTo>
                      <a:pt x="225" y="10"/>
                      <a:pt x="363" y="0"/>
                      <a:pt x="375" y="11"/>
                    </a:cubicBezTo>
                    <a:cubicBezTo>
                      <a:pt x="387" y="22"/>
                      <a:pt x="275" y="68"/>
                      <a:pt x="237" y="85"/>
                    </a:cubicBezTo>
                    <a:cubicBezTo>
                      <a:pt x="199" y="102"/>
                      <a:pt x="181" y="107"/>
                      <a:pt x="149" y="113"/>
                    </a:cubicBezTo>
                    <a:cubicBezTo>
                      <a:pt x="117" y="119"/>
                      <a:pt x="67" y="120"/>
                      <a:pt x="43" y="121"/>
                    </a:cubicBezTo>
                    <a:cubicBezTo>
                      <a:pt x="19" y="122"/>
                      <a:pt x="10" y="126"/>
                      <a:pt x="5" y="119"/>
                    </a:cubicBezTo>
                    <a:cubicBezTo>
                      <a:pt x="0" y="112"/>
                      <a:pt x="11" y="87"/>
                      <a:pt x="13" y="79"/>
                    </a:cubicBezTo>
                    <a:close/>
                  </a:path>
                </a:pathLst>
              </a:custGeom>
              <a:solidFill>
                <a:srgbClr val="003300">
                  <a:alpha val="44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2" name="Freeform 28"/>
              <p:cNvSpPr>
                <a:spLocks/>
              </p:cNvSpPr>
              <p:nvPr/>
            </p:nvSpPr>
            <p:spPr bwMode="auto">
              <a:xfrm rot="326829">
                <a:off x="4535" y="2637"/>
                <a:ext cx="229" cy="74"/>
              </a:xfrm>
              <a:custGeom>
                <a:avLst/>
                <a:gdLst>
                  <a:gd name="T0" fmla="*/ 13 w 387"/>
                  <a:gd name="T1" fmla="*/ 79 h 126"/>
                  <a:gd name="T2" fmla="*/ 165 w 387"/>
                  <a:gd name="T3" fmla="*/ 21 h 126"/>
                  <a:gd name="T4" fmla="*/ 375 w 387"/>
                  <a:gd name="T5" fmla="*/ 11 h 126"/>
                  <a:gd name="T6" fmla="*/ 237 w 387"/>
                  <a:gd name="T7" fmla="*/ 85 h 126"/>
                  <a:gd name="T8" fmla="*/ 149 w 387"/>
                  <a:gd name="T9" fmla="*/ 113 h 126"/>
                  <a:gd name="T10" fmla="*/ 43 w 387"/>
                  <a:gd name="T11" fmla="*/ 121 h 126"/>
                  <a:gd name="T12" fmla="*/ 5 w 387"/>
                  <a:gd name="T13" fmla="*/ 119 h 126"/>
                  <a:gd name="T14" fmla="*/ 13 w 387"/>
                  <a:gd name="T15" fmla="*/ 7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7" h="126">
                    <a:moveTo>
                      <a:pt x="13" y="79"/>
                    </a:moveTo>
                    <a:cubicBezTo>
                      <a:pt x="40" y="63"/>
                      <a:pt x="105" y="32"/>
                      <a:pt x="165" y="21"/>
                    </a:cubicBezTo>
                    <a:cubicBezTo>
                      <a:pt x="225" y="10"/>
                      <a:pt x="363" y="0"/>
                      <a:pt x="375" y="11"/>
                    </a:cubicBezTo>
                    <a:cubicBezTo>
                      <a:pt x="387" y="22"/>
                      <a:pt x="275" y="68"/>
                      <a:pt x="237" y="85"/>
                    </a:cubicBezTo>
                    <a:cubicBezTo>
                      <a:pt x="199" y="102"/>
                      <a:pt x="181" y="107"/>
                      <a:pt x="149" y="113"/>
                    </a:cubicBezTo>
                    <a:cubicBezTo>
                      <a:pt x="117" y="119"/>
                      <a:pt x="67" y="120"/>
                      <a:pt x="43" y="121"/>
                    </a:cubicBezTo>
                    <a:cubicBezTo>
                      <a:pt x="19" y="122"/>
                      <a:pt x="10" y="126"/>
                      <a:pt x="5" y="119"/>
                    </a:cubicBezTo>
                    <a:cubicBezTo>
                      <a:pt x="0" y="112"/>
                      <a:pt x="11" y="87"/>
                      <a:pt x="13" y="79"/>
                    </a:cubicBezTo>
                    <a:close/>
                  </a:path>
                </a:pathLst>
              </a:custGeom>
              <a:solidFill>
                <a:srgbClr val="003300">
                  <a:alpha val="14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3" name="Freeform 29"/>
              <p:cNvSpPr>
                <a:spLocks/>
              </p:cNvSpPr>
              <p:nvPr/>
            </p:nvSpPr>
            <p:spPr bwMode="auto">
              <a:xfrm>
                <a:off x="4539" y="2665"/>
                <a:ext cx="248" cy="102"/>
              </a:xfrm>
              <a:custGeom>
                <a:avLst/>
                <a:gdLst>
                  <a:gd name="T0" fmla="*/ 16 w 420"/>
                  <a:gd name="T1" fmla="*/ 66 h 172"/>
                  <a:gd name="T2" fmla="*/ 142 w 420"/>
                  <a:gd name="T3" fmla="*/ 87 h 172"/>
                  <a:gd name="T4" fmla="*/ 415 w 420"/>
                  <a:gd name="T5" fmla="*/ 162 h 172"/>
                  <a:gd name="T6" fmla="*/ 169 w 420"/>
                  <a:gd name="T7" fmla="*/ 30 h 172"/>
                  <a:gd name="T8" fmla="*/ 51 w 420"/>
                  <a:gd name="T9" fmla="*/ 6 h 172"/>
                  <a:gd name="T10" fmla="*/ 16 w 420"/>
                  <a:gd name="T11" fmla="*/ 6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172">
                    <a:moveTo>
                      <a:pt x="16" y="66"/>
                    </a:moveTo>
                    <a:cubicBezTo>
                      <a:pt x="31" y="80"/>
                      <a:pt x="76" y="71"/>
                      <a:pt x="142" y="87"/>
                    </a:cubicBezTo>
                    <a:cubicBezTo>
                      <a:pt x="208" y="103"/>
                      <a:pt x="410" y="172"/>
                      <a:pt x="415" y="162"/>
                    </a:cubicBezTo>
                    <a:cubicBezTo>
                      <a:pt x="420" y="152"/>
                      <a:pt x="230" y="56"/>
                      <a:pt x="169" y="30"/>
                    </a:cubicBezTo>
                    <a:cubicBezTo>
                      <a:pt x="108" y="4"/>
                      <a:pt x="76" y="0"/>
                      <a:pt x="51" y="6"/>
                    </a:cubicBezTo>
                    <a:cubicBezTo>
                      <a:pt x="26" y="12"/>
                      <a:pt x="0" y="53"/>
                      <a:pt x="16" y="66"/>
                    </a:cubicBezTo>
                    <a:close/>
                  </a:path>
                </a:pathLst>
              </a:custGeom>
              <a:solidFill>
                <a:srgbClr val="003300">
                  <a:alpha val="14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4" name="Freeform 30"/>
              <p:cNvSpPr>
                <a:spLocks/>
              </p:cNvSpPr>
              <p:nvPr/>
            </p:nvSpPr>
            <p:spPr bwMode="auto">
              <a:xfrm>
                <a:off x="4276" y="2418"/>
                <a:ext cx="490" cy="76"/>
              </a:xfrm>
              <a:custGeom>
                <a:avLst/>
                <a:gdLst>
                  <a:gd name="T0" fmla="*/ 41 w 490"/>
                  <a:gd name="T1" fmla="*/ 75 h 76"/>
                  <a:gd name="T2" fmla="*/ 161 w 490"/>
                  <a:gd name="T3" fmla="*/ 66 h 76"/>
                  <a:gd name="T4" fmla="*/ 362 w 490"/>
                  <a:gd name="T5" fmla="*/ 24 h 76"/>
                  <a:gd name="T6" fmla="*/ 485 w 490"/>
                  <a:gd name="T7" fmla="*/ 24 h 76"/>
                  <a:gd name="T8" fmla="*/ 392 w 490"/>
                  <a:gd name="T9" fmla="*/ 3 h 76"/>
                  <a:gd name="T10" fmla="*/ 59 w 490"/>
                  <a:gd name="T11" fmla="*/ 45 h 76"/>
                  <a:gd name="T12" fmla="*/ 40 w 490"/>
                  <a:gd name="T13" fmla="*/ 70 h 76"/>
                  <a:gd name="T14" fmla="*/ 41 w 490"/>
                  <a:gd name="T15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0" h="76">
                    <a:moveTo>
                      <a:pt x="41" y="75"/>
                    </a:moveTo>
                    <a:cubicBezTo>
                      <a:pt x="61" y="74"/>
                      <a:pt x="108" y="74"/>
                      <a:pt x="161" y="66"/>
                    </a:cubicBezTo>
                    <a:cubicBezTo>
                      <a:pt x="214" y="58"/>
                      <a:pt x="308" y="31"/>
                      <a:pt x="362" y="24"/>
                    </a:cubicBezTo>
                    <a:cubicBezTo>
                      <a:pt x="416" y="17"/>
                      <a:pt x="480" y="27"/>
                      <a:pt x="485" y="24"/>
                    </a:cubicBezTo>
                    <a:cubicBezTo>
                      <a:pt x="490" y="21"/>
                      <a:pt x="463" y="0"/>
                      <a:pt x="392" y="3"/>
                    </a:cubicBezTo>
                    <a:cubicBezTo>
                      <a:pt x="321" y="6"/>
                      <a:pt x="118" y="34"/>
                      <a:pt x="59" y="45"/>
                    </a:cubicBezTo>
                    <a:cubicBezTo>
                      <a:pt x="0" y="56"/>
                      <a:pt x="43" y="65"/>
                      <a:pt x="40" y="70"/>
                    </a:cubicBezTo>
                    <a:cubicBezTo>
                      <a:pt x="37" y="75"/>
                      <a:pt x="21" y="76"/>
                      <a:pt x="41" y="75"/>
                    </a:cubicBezTo>
                    <a:close/>
                  </a:path>
                </a:pathLst>
              </a:custGeom>
              <a:solidFill>
                <a:srgbClr val="003300">
                  <a:alpha val="14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15" name="Rectangle 31"/>
            <p:cNvSpPr>
              <a:spLocks noChangeArrowheads="1"/>
            </p:cNvSpPr>
            <p:nvPr/>
          </p:nvSpPr>
          <p:spPr bwMode="auto">
            <a:xfrm>
              <a:off x="-3546" y="1188"/>
              <a:ext cx="3546" cy="14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416" name="Group 32"/>
          <p:cNvGrpSpPr>
            <a:grpSpLocks/>
          </p:cNvGrpSpPr>
          <p:nvPr/>
        </p:nvGrpSpPr>
        <p:grpSpPr bwMode="auto">
          <a:xfrm>
            <a:off x="1448294" y="6208668"/>
            <a:ext cx="234068" cy="951026"/>
            <a:chOff x="3172" y="3931"/>
            <a:chExt cx="192" cy="634"/>
          </a:xfrm>
        </p:grpSpPr>
        <p:grpSp>
          <p:nvGrpSpPr>
            <p:cNvPr id="16417" name="Group 33"/>
            <p:cNvGrpSpPr>
              <a:grpSpLocks/>
            </p:cNvGrpSpPr>
            <p:nvPr/>
          </p:nvGrpSpPr>
          <p:grpSpPr bwMode="auto">
            <a:xfrm>
              <a:off x="3233" y="3931"/>
              <a:ext cx="131" cy="248"/>
              <a:chOff x="3233" y="3931"/>
              <a:chExt cx="131" cy="248"/>
            </a:xfrm>
          </p:grpSpPr>
          <p:sp>
            <p:nvSpPr>
              <p:cNvPr id="16418" name="Freeform 34"/>
              <p:cNvSpPr>
                <a:spLocks/>
              </p:cNvSpPr>
              <p:nvPr/>
            </p:nvSpPr>
            <p:spPr bwMode="auto">
              <a:xfrm rot="-3581949">
                <a:off x="3155" y="4012"/>
                <a:ext cx="229" cy="74"/>
              </a:xfrm>
              <a:custGeom>
                <a:avLst/>
                <a:gdLst>
                  <a:gd name="T0" fmla="*/ 13 w 387"/>
                  <a:gd name="T1" fmla="*/ 79 h 126"/>
                  <a:gd name="T2" fmla="*/ 165 w 387"/>
                  <a:gd name="T3" fmla="*/ 21 h 126"/>
                  <a:gd name="T4" fmla="*/ 375 w 387"/>
                  <a:gd name="T5" fmla="*/ 11 h 126"/>
                  <a:gd name="T6" fmla="*/ 237 w 387"/>
                  <a:gd name="T7" fmla="*/ 85 h 126"/>
                  <a:gd name="T8" fmla="*/ 149 w 387"/>
                  <a:gd name="T9" fmla="*/ 113 h 126"/>
                  <a:gd name="T10" fmla="*/ 43 w 387"/>
                  <a:gd name="T11" fmla="*/ 121 h 126"/>
                  <a:gd name="T12" fmla="*/ 5 w 387"/>
                  <a:gd name="T13" fmla="*/ 119 h 126"/>
                  <a:gd name="T14" fmla="*/ 13 w 387"/>
                  <a:gd name="T15" fmla="*/ 7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7" h="126">
                    <a:moveTo>
                      <a:pt x="13" y="79"/>
                    </a:moveTo>
                    <a:cubicBezTo>
                      <a:pt x="40" y="63"/>
                      <a:pt x="105" y="32"/>
                      <a:pt x="165" y="21"/>
                    </a:cubicBezTo>
                    <a:cubicBezTo>
                      <a:pt x="225" y="10"/>
                      <a:pt x="363" y="0"/>
                      <a:pt x="375" y="11"/>
                    </a:cubicBezTo>
                    <a:cubicBezTo>
                      <a:pt x="387" y="22"/>
                      <a:pt x="275" y="68"/>
                      <a:pt x="237" y="85"/>
                    </a:cubicBezTo>
                    <a:cubicBezTo>
                      <a:pt x="199" y="102"/>
                      <a:pt x="181" y="107"/>
                      <a:pt x="149" y="113"/>
                    </a:cubicBezTo>
                    <a:cubicBezTo>
                      <a:pt x="117" y="119"/>
                      <a:pt x="67" y="120"/>
                      <a:pt x="43" y="121"/>
                    </a:cubicBezTo>
                    <a:cubicBezTo>
                      <a:pt x="19" y="122"/>
                      <a:pt x="10" y="126"/>
                      <a:pt x="5" y="119"/>
                    </a:cubicBezTo>
                    <a:cubicBezTo>
                      <a:pt x="0" y="112"/>
                      <a:pt x="11" y="87"/>
                      <a:pt x="13" y="79"/>
                    </a:cubicBezTo>
                    <a:close/>
                  </a:path>
                </a:pathLst>
              </a:custGeom>
              <a:solidFill>
                <a:srgbClr val="003300">
                  <a:alpha val="14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9" name="Freeform 35"/>
              <p:cNvSpPr>
                <a:spLocks/>
              </p:cNvSpPr>
              <p:nvPr/>
            </p:nvSpPr>
            <p:spPr bwMode="auto">
              <a:xfrm rot="-3908778">
                <a:off x="3189" y="4004"/>
                <a:ext cx="248" cy="102"/>
              </a:xfrm>
              <a:custGeom>
                <a:avLst/>
                <a:gdLst>
                  <a:gd name="T0" fmla="*/ 16 w 420"/>
                  <a:gd name="T1" fmla="*/ 66 h 172"/>
                  <a:gd name="T2" fmla="*/ 142 w 420"/>
                  <a:gd name="T3" fmla="*/ 87 h 172"/>
                  <a:gd name="T4" fmla="*/ 415 w 420"/>
                  <a:gd name="T5" fmla="*/ 162 h 172"/>
                  <a:gd name="T6" fmla="*/ 169 w 420"/>
                  <a:gd name="T7" fmla="*/ 30 h 172"/>
                  <a:gd name="T8" fmla="*/ 51 w 420"/>
                  <a:gd name="T9" fmla="*/ 6 h 172"/>
                  <a:gd name="T10" fmla="*/ 16 w 420"/>
                  <a:gd name="T11" fmla="*/ 6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172">
                    <a:moveTo>
                      <a:pt x="16" y="66"/>
                    </a:moveTo>
                    <a:cubicBezTo>
                      <a:pt x="31" y="80"/>
                      <a:pt x="76" y="71"/>
                      <a:pt x="142" y="87"/>
                    </a:cubicBezTo>
                    <a:cubicBezTo>
                      <a:pt x="208" y="103"/>
                      <a:pt x="410" y="172"/>
                      <a:pt x="415" y="162"/>
                    </a:cubicBezTo>
                    <a:cubicBezTo>
                      <a:pt x="420" y="152"/>
                      <a:pt x="230" y="56"/>
                      <a:pt x="169" y="30"/>
                    </a:cubicBezTo>
                    <a:cubicBezTo>
                      <a:pt x="108" y="4"/>
                      <a:pt x="76" y="0"/>
                      <a:pt x="51" y="6"/>
                    </a:cubicBezTo>
                    <a:cubicBezTo>
                      <a:pt x="26" y="12"/>
                      <a:pt x="0" y="53"/>
                      <a:pt x="16" y="66"/>
                    </a:cubicBezTo>
                    <a:close/>
                  </a:path>
                </a:pathLst>
              </a:custGeom>
              <a:solidFill>
                <a:srgbClr val="003300">
                  <a:alpha val="14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20" name="Freeform 36"/>
            <p:cNvSpPr>
              <a:spLocks/>
            </p:cNvSpPr>
            <p:nvPr/>
          </p:nvSpPr>
          <p:spPr bwMode="auto">
            <a:xfrm rot="-3908778">
              <a:off x="2965" y="4282"/>
              <a:ext cx="490" cy="76"/>
            </a:xfrm>
            <a:custGeom>
              <a:avLst/>
              <a:gdLst>
                <a:gd name="T0" fmla="*/ 41 w 490"/>
                <a:gd name="T1" fmla="*/ 75 h 76"/>
                <a:gd name="T2" fmla="*/ 161 w 490"/>
                <a:gd name="T3" fmla="*/ 66 h 76"/>
                <a:gd name="T4" fmla="*/ 362 w 490"/>
                <a:gd name="T5" fmla="*/ 24 h 76"/>
                <a:gd name="T6" fmla="*/ 485 w 490"/>
                <a:gd name="T7" fmla="*/ 24 h 76"/>
                <a:gd name="T8" fmla="*/ 392 w 490"/>
                <a:gd name="T9" fmla="*/ 3 h 76"/>
                <a:gd name="T10" fmla="*/ 59 w 490"/>
                <a:gd name="T11" fmla="*/ 45 h 76"/>
                <a:gd name="T12" fmla="*/ 40 w 490"/>
                <a:gd name="T13" fmla="*/ 70 h 76"/>
                <a:gd name="T14" fmla="*/ 41 w 490"/>
                <a:gd name="T15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76">
                  <a:moveTo>
                    <a:pt x="41" y="75"/>
                  </a:moveTo>
                  <a:cubicBezTo>
                    <a:pt x="61" y="74"/>
                    <a:pt x="108" y="74"/>
                    <a:pt x="161" y="66"/>
                  </a:cubicBezTo>
                  <a:cubicBezTo>
                    <a:pt x="214" y="58"/>
                    <a:pt x="308" y="31"/>
                    <a:pt x="362" y="24"/>
                  </a:cubicBezTo>
                  <a:cubicBezTo>
                    <a:pt x="416" y="17"/>
                    <a:pt x="480" y="27"/>
                    <a:pt x="485" y="24"/>
                  </a:cubicBezTo>
                  <a:cubicBezTo>
                    <a:pt x="490" y="21"/>
                    <a:pt x="463" y="0"/>
                    <a:pt x="392" y="3"/>
                  </a:cubicBezTo>
                  <a:cubicBezTo>
                    <a:pt x="321" y="6"/>
                    <a:pt x="118" y="34"/>
                    <a:pt x="59" y="45"/>
                  </a:cubicBezTo>
                  <a:cubicBezTo>
                    <a:pt x="0" y="56"/>
                    <a:pt x="43" y="65"/>
                    <a:pt x="40" y="70"/>
                  </a:cubicBezTo>
                  <a:cubicBezTo>
                    <a:pt x="37" y="75"/>
                    <a:pt x="21" y="76"/>
                    <a:pt x="41" y="75"/>
                  </a:cubicBezTo>
                  <a:close/>
                </a:path>
              </a:pathLst>
            </a:custGeom>
            <a:solidFill>
              <a:srgbClr val="003300">
                <a:alpha val="14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21" name="Group 37"/>
          <p:cNvGrpSpPr>
            <a:grpSpLocks/>
          </p:cNvGrpSpPr>
          <p:nvPr/>
        </p:nvGrpSpPr>
        <p:grpSpPr bwMode="auto">
          <a:xfrm>
            <a:off x="4720365" y="1411538"/>
            <a:ext cx="1358080" cy="1372537"/>
            <a:chOff x="3715" y="956"/>
            <a:chExt cx="884" cy="726"/>
          </a:xfrm>
        </p:grpSpPr>
        <p:sp>
          <p:nvSpPr>
            <p:cNvPr id="16422" name="Freeform 38"/>
            <p:cNvSpPr>
              <a:spLocks/>
            </p:cNvSpPr>
            <p:nvPr/>
          </p:nvSpPr>
          <p:spPr bwMode="auto">
            <a:xfrm rot="-19036760">
              <a:off x="4386" y="1271"/>
              <a:ext cx="153" cy="300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Freeform 39"/>
            <p:cNvSpPr>
              <a:spLocks/>
            </p:cNvSpPr>
            <p:nvPr/>
          </p:nvSpPr>
          <p:spPr bwMode="auto">
            <a:xfrm rot="-15705286">
              <a:off x="4312" y="1152"/>
              <a:ext cx="152" cy="300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4" name="Freeform 40"/>
            <p:cNvSpPr>
              <a:spLocks/>
            </p:cNvSpPr>
            <p:nvPr/>
          </p:nvSpPr>
          <p:spPr bwMode="auto">
            <a:xfrm>
              <a:off x="4522" y="1245"/>
              <a:ext cx="77" cy="269"/>
            </a:xfrm>
            <a:custGeom>
              <a:avLst/>
              <a:gdLst>
                <a:gd name="T0" fmla="*/ 47 w 92"/>
                <a:gd name="T1" fmla="*/ 29 h 323"/>
                <a:gd name="T2" fmla="*/ 72 w 92"/>
                <a:gd name="T3" fmla="*/ 108 h 323"/>
                <a:gd name="T4" fmla="*/ 86 w 92"/>
                <a:gd name="T5" fmla="*/ 321 h 323"/>
                <a:gd name="T6" fmla="*/ 34 w 92"/>
                <a:gd name="T7" fmla="*/ 122 h 323"/>
                <a:gd name="T8" fmla="*/ 3 w 92"/>
                <a:gd name="T9" fmla="*/ 16 h 323"/>
                <a:gd name="T10" fmla="*/ 47 w 92"/>
                <a:gd name="T11" fmla="*/ 2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23">
                  <a:moveTo>
                    <a:pt x="47" y="29"/>
                  </a:moveTo>
                  <a:cubicBezTo>
                    <a:pt x="59" y="44"/>
                    <a:pt x="65" y="59"/>
                    <a:pt x="72" y="108"/>
                  </a:cubicBezTo>
                  <a:cubicBezTo>
                    <a:pt x="79" y="157"/>
                    <a:pt x="92" y="319"/>
                    <a:pt x="86" y="321"/>
                  </a:cubicBezTo>
                  <a:cubicBezTo>
                    <a:pt x="80" y="323"/>
                    <a:pt x="48" y="173"/>
                    <a:pt x="34" y="122"/>
                  </a:cubicBezTo>
                  <a:cubicBezTo>
                    <a:pt x="20" y="71"/>
                    <a:pt x="0" y="30"/>
                    <a:pt x="3" y="16"/>
                  </a:cubicBezTo>
                  <a:cubicBezTo>
                    <a:pt x="5" y="0"/>
                    <a:pt x="36" y="13"/>
                    <a:pt x="47" y="29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25" name="Group 41"/>
            <p:cNvGrpSpPr>
              <a:grpSpLocks/>
            </p:cNvGrpSpPr>
            <p:nvPr/>
          </p:nvGrpSpPr>
          <p:grpSpPr bwMode="auto">
            <a:xfrm rot="390338">
              <a:off x="4056" y="1225"/>
              <a:ext cx="258" cy="457"/>
              <a:chOff x="6246" y="2485"/>
              <a:chExt cx="258" cy="280"/>
            </a:xfrm>
          </p:grpSpPr>
          <p:sp>
            <p:nvSpPr>
              <p:cNvPr id="16426" name="Freeform 42"/>
              <p:cNvSpPr>
                <a:spLocks/>
              </p:cNvSpPr>
              <p:nvPr/>
            </p:nvSpPr>
            <p:spPr bwMode="auto">
              <a:xfrm rot="1549779">
                <a:off x="6246" y="2485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7" name="Freeform 43"/>
              <p:cNvSpPr>
                <a:spLocks/>
              </p:cNvSpPr>
              <p:nvPr/>
            </p:nvSpPr>
            <p:spPr bwMode="auto">
              <a:xfrm>
                <a:off x="6364" y="2500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8" name="Freeform 44"/>
              <p:cNvSpPr>
                <a:spLocks/>
              </p:cNvSpPr>
              <p:nvPr/>
            </p:nvSpPr>
            <p:spPr bwMode="auto">
              <a:xfrm>
                <a:off x="6306" y="2512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429" name="Group 45"/>
            <p:cNvGrpSpPr>
              <a:grpSpLocks/>
            </p:cNvGrpSpPr>
            <p:nvPr/>
          </p:nvGrpSpPr>
          <p:grpSpPr bwMode="auto">
            <a:xfrm rot="460241">
              <a:off x="4106" y="1113"/>
              <a:ext cx="365" cy="523"/>
              <a:chOff x="6125" y="2733"/>
              <a:chExt cx="301" cy="314"/>
            </a:xfrm>
          </p:grpSpPr>
          <p:grpSp>
            <p:nvGrpSpPr>
              <p:cNvPr id="16430" name="Group 46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431" name="Freeform 47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2" name="Freeform 48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3" name="Freeform 49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34" name="Freeform 50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435" name="Group 51"/>
            <p:cNvGrpSpPr>
              <a:grpSpLocks/>
            </p:cNvGrpSpPr>
            <p:nvPr/>
          </p:nvGrpSpPr>
          <p:grpSpPr bwMode="auto">
            <a:xfrm rot="4046881">
              <a:off x="3794" y="963"/>
              <a:ext cx="365" cy="523"/>
              <a:chOff x="6125" y="2733"/>
              <a:chExt cx="301" cy="314"/>
            </a:xfrm>
          </p:grpSpPr>
          <p:grpSp>
            <p:nvGrpSpPr>
              <p:cNvPr id="16436" name="Group 52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437" name="Freeform 53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8" name="Freeform 54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9" name="Freeform 55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40" name="Freeform 56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41" name="Freeform 57"/>
            <p:cNvSpPr>
              <a:spLocks/>
            </p:cNvSpPr>
            <p:nvPr/>
          </p:nvSpPr>
          <p:spPr bwMode="auto">
            <a:xfrm rot="2648886">
              <a:off x="3835" y="956"/>
              <a:ext cx="126" cy="386"/>
            </a:xfrm>
            <a:custGeom>
              <a:avLst/>
              <a:gdLst>
                <a:gd name="T0" fmla="*/ 75 w 75"/>
                <a:gd name="T1" fmla="*/ 31 h 192"/>
                <a:gd name="T2" fmla="*/ 39 w 75"/>
                <a:gd name="T3" fmla="*/ 125 h 192"/>
                <a:gd name="T4" fmla="*/ 23 w 75"/>
                <a:gd name="T5" fmla="*/ 156 h 192"/>
                <a:gd name="T6" fmla="*/ 0 w 75"/>
                <a:gd name="T7" fmla="*/ 185 h 192"/>
                <a:gd name="T8" fmla="*/ 0 w 75"/>
                <a:gd name="T9" fmla="*/ 111 h 192"/>
                <a:gd name="T10" fmla="*/ 21 w 75"/>
                <a:gd name="T11" fmla="*/ 61 h 192"/>
                <a:gd name="T12" fmla="*/ 55 w 75"/>
                <a:gd name="T13" fmla="*/ 5 h 192"/>
                <a:gd name="T14" fmla="*/ 75 w 75"/>
                <a:gd name="T15" fmla="*/ 3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92">
                  <a:moveTo>
                    <a:pt x="75" y="31"/>
                  </a:moveTo>
                  <a:cubicBezTo>
                    <a:pt x="75" y="49"/>
                    <a:pt x="49" y="105"/>
                    <a:pt x="39" y="125"/>
                  </a:cubicBezTo>
                  <a:cubicBezTo>
                    <a:pt x="30" y="145"/>
                    <a:pt x="30" y="146"/>
                    <a:pt x="23" y="156"/>
                  </a:cubicBezTo>
                  <a:cubicBezTo>
                    <a:pt x="16" y="166"/>
                    <a:pt x="4" y="192"/>
                    <a:pt x="0" y="185"/>
                  </a:cubicBezTo>
                  <a:lnTo>
                    <a:pt x="0" y="111"/>
                  </a:lnTo>
                  <a:cubicBezTo>
                    <a:pt x="4" y="90"/>
                    <a:pt x="12" y="79"/>
                    <a:pt x="21" y="61"/>
                  </a:cubicBezTo>
                  <a:cubicBezTo>
                    <a:pt x="30" y="44"/>
                    <a:pt x="45" y="10"/>
                    <a:pt x="55" y="5"/>
                  </a:cubicBezTo>
                  <a:cubicBezTo>
                    <a:pt x="64" y="0"/>
                    <a:pt x="71" y="26"/>
                    <a:pt x="75" y="31"/>
                  </a:cubicBezTo>
                  <a:close/>
                </a:path>
              </a:pathLst>
            </a:custGeom>
            <a:solidFill>
              <a:srgbClr val="000C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42" name="Group 58"/>
            <p:cNvGrpSpPr>
              <a:grpSpLocks/>
            </p:cNvGrpSpPr>
            <p:nvPr/>
          </p:nvGrpSpPr>
          <p:grpSpPr bwMode="auto">
            <a:xfrm rot="1026024">
              <a:off x="4016" y="969"/>
              <a:ext cx="365" cy="523"/>
              <a:chOff x="6125" y="2733"/>
              <a:chExt cx="301" cy="314"/>
            </a:xfrm>
          </p:grpSpPr>
          <p:grpSp>
            <p:nvGrpSpPr>
              <p:cNvPr id="16443" name="Group 59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444" name="Freeform 60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5" name="Freeform 61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6" name="Freeform 62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47" name="Freeform 63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48" name="Group 64"/>
          <p:cNvGrpSpPr>
            <a:grpSpLocks/>
          </p:cNvGrpSpPr>
          <p:nvPr/>
        </p:nvGrpSpPr>
        <p:grpSpPr bwMode="auto">
          <a:xfrm rot="2824803" flipH="1">
            <a:off x="7599264" y="2048048"/>
            <a:ext cx="1341036" cy="896041"/>
            <a:chOff x="3715" y="956"/>
            <a:chExt cx="884" cy="726"/>
          </a:xfrm>
        </p:grpSpPr>
        <p:sp>
          <p:nvSpPr>
            <p:cNvPr id="16449" name="Freeform 65"/>
            <p:cNvSpPr>
              <a:spLocks/>
            </p:cNvSpPr>
            <p:nvPr/>
          </p:nvSpPr>
          <p:spPr bwMode="auto">
            <a:xfrm rot="-19036760">
              <a:off x="4386" y="1271"/>
              <a:ext cx="153" cy="300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0" name="Freeform 66"/>
            <p:cNvSpPr>
              <a:spLocks/>
            </p:cNvSpPr>
            <p:nvPr/>
          </p:nvSpPr>
          <p:spPr bwMode="auto">
            <a:xfrm rot="-15705286">
              <a:off x="4312" y="1152"/>
              <a:ext cx="152" cy="300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1" name="Freeform 67"/>
            <p:cNvSpPr>
              <a:spLocks/>
            </p:cNvSpPr>
            <p:nvPr/>
          </p:nvSpPr>
          <p:spPr bwMode="auto">
            <a:xfrm>
              <a:off x="4522" y="1245"/>
              <a:ext cx="77" cy="269"/>
            </a:xfrm>
            <a:custGeom>
              <a:avLst/>
              <a:gdLst>
                <a:gd name="T0" fmla="*/ 47 w 92"/>
                <a:gd name="T1" fmla="*/ 29 h 323"/>
                <a:gd name="T2" fmla="*/ 72 w 92"/>
                <a:gd name="T3" fmla="*/ 108 h 323"/>
                <a:gd name="T4" fmla="*/ 86 w 92"/>
                <a:gd name="T5" fmla="*/ 321 h 323"/>
                <a:gd name="T6" fmla="*/ 34 w 92"/>
                <a:gd name="T7" fmla="*/ 122 h 323"/>
                <a:gd name="T8" fmla="*/ 3 w 92"/>
                <a:gd name="T9" fmla="*/ 16 h 323"/>
                <a:gd name="T10" fmla="*/ 47 w 92"/>
                <a:gd name="T11" fmla="*/ 2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23">
                  <a:moveTo>
                    <a:pt x="47" y="29"/>
                  </a:moveTo>
                  <a:cubicBezTo>
                    <a:pt x="59" y="44"/>
                    <a:pt x="65" y="59"/>
                    <a:pt x="72" y="108"/>
                  </a:cubicBezTo>
                  <a:cubicBezTo>
                    <a:pt x="79" y="157"/>
                    <a:pt x="92" y="319"/>
                    <a:pt x="86" y="321"/>
                  </a:cubicBezTo>
                  <a:cubicBezTo>
                    <a:pt x="80" y="323"/>
                    <a:pt x="48" y="173"/>
                    <a:pt x="34" y="122"/>
                  </a:cubicBezTo>
                  <a:cubicBezTo>
                    <a:pt x="20" y="71"/>
                    <a:pt x="0" y="30"/>
                    <a:pt x="3" y="16"/>
                  </a:cubicBezTo>
                  <a:cubicBezTo>
                    <a:pt x="5" y="0"/>
                    <a:pt x="36" y="13"/>
                    <a:pt x="47" y="29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52" name="Group 68"/>
            <p:cNvGrpSpPr>
              <a:grpSpLocks/>
            </p:cNvGrpSpPr>
            <p:nvPr/>
          </p:nvGrpSpPr>
          <p:grpSpPr bwMode="auto">
            <a:xfrm rot="390338">
              <a:off x="4056" y="1225"/>
              <a:ext cx="258" cy="457"/>
              <a:chOff x="6246" y="2485"/>
              <a:chExt cx="258" cy="280"/>
            </a:xfrm>
          </p:grpSpPr>
          <p:sp>
            <p:nvSpPr>
              <p:cNvPr id="16453" name="Freeform 69"/>
              <p:cNvSpPr>
                <a:spLocks/>
              </p:cNvSpPr>
              <p:nvPr/>
            </p:nvSpPr>
            <p:spPr bwMode="auto">
              <a:xfrm rot="1549779">
                <a:off x="6246" y="2485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54" name="Freeform 70"/>
              <p:cNvSpPr>
                <a:spLocks/>
              </p:cNvSpPr>
              <p:nvPr/>
            </p:nvSpPr>
            <p:spPr bwMode="auto">
              <a:xfrm>
                <a:off x="6364" y="2500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55" name="Freeform 71"/>
              <p:cNvSpPr>
                <a:spLocks/>
              </p:cNvSpPr>
              <p:nvPr/>
            </p:nvSpPr>
            <p:spPr bwMode="auto">
              <a:xfrm>
                <a:off x="6306" y="2512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456" name="Group 72"/>
            <p:cNvGrpSpPr>
              <a:grpSpLocks/>
            </p:cNvGrpSpPr>
            <p:nvPr/>
          </p:nvGrpSpPr>
          <p:grpSpPr bwMode="auto">
            <a:xfrm rot="460241">
              <a:off x="4106" y="1113"/>
              <a:ext cx="365" cy="523"/>
              <a:chOff x="6125" y="2733"/>
              <a:chExt cx="301" cy="314"/>
            </a:xfrm>
          </p:grpSpPr>
          <p:grpSp>
            <p:nvGrpSpPr>
              <p:cNvPr id="16457" name="Group 73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458" name="Freeform 74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9" name="Freeform 75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0" name="Freeform 76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61" name="Freeform 77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462" name="Group 78"/>
            <p:cNvGrpSpPr>
              <a:grpSpLocks/>
            </p:cNvGrpSpPr>
            <p:nvPr/>
          </p:nvGrpSpPr>
          <p:grpSpPr bwMode="auto">
            <a:xfrm rot="4046881">
              <a:off x="3794" y="963"/>
              <a:ext cx="365" cy="523"/>
              <a:chOff x="6125" y="2733"/>
              <a:chExt cx="301" cy="314"/>
            </a:xfrm>
          </p:grpSpPr>
          <p:grpSp>
            <p:nvGrpSpPr>
              <p:cNvPr id="16463" name="Group 79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464" name="Freeform 80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5" name="Freeform 81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6" name="Freeform 82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67" name="Freeform 83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68" name="Freeform 84"/>
            <p:cNvSpPr>
              <a:spLocks/>
            </p:cNvSpPr>
            <p:nvPr/>
          </p:nvSpPr>
          <p:spPr bwMode="auto">
            <a:xfrm rot="2648886">
              <a:off x="3835" y="956"/>
              <a:ext cx="126" cy="386"/>
            </a:xfrm>
            <a:custGeom>
              <a:avLst/>
              <a:gdLst>
                <a:gd name="T0" fmla="*/ 75 w 75"/>
                <a:gd name="T1" fmla="*/ 31 h 192"/>
                <a:gd name="T2" fmla="*/ 39 w 75"/>
                <a:gd name="T3" fmla="*/ 125 h 192"/>
                <a:gd name="T4" fmla="*/ 23 w 75"/>
                <a:gd name="T5" fmla="*/ 156 h 192"/>
                <a:gd name="T6" fmla="*/ 0 w 75"/>
                <a:gd name="T7" fmla="*/ 185 h 192"/>
                <a:gd name="T8" fmla="*/ 0 w 75"/>
                <a:gd name="T9" fmla="*/ 111 h 192"/>
                <a:gd name="T10" fmla="*/ 21 w 75"/>
                <a:gd name="T11" fmla="*/ 61 h 192"/>
                <a:gd name="T12" fmla="*/ 55 w 75"/>
                <a:gd name="T13" fmla="*/ 5 h 192"/>
                <a:gd name="T14" fmla="*/ 75 w 75"/>
                <a:gd name="T15" fmla="*/ 3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92">
                  <a:moveTo>
                    <a:pt x="75" y="31"/>
                  </a:moveTo>
                  <a:cubicBezTo>
                    <a:pt x="75" y="49"/>
                    <a:pt x="49" y="105"/>
                    <a:pt x="39" y="125"/>
                  </a:cubicBezTo>
                  <a:cubicBezTo>
                    <a:pt x="30" y="145"/>
                    <a:pt x="30" y="146"/>
                    <a:pt x="23" y="156"/>
                  </a:cubicBezTo>
                  <a:cubicBezTo>
                    <a:pt x="16" y="166"/>
                    <a:pt x="4" y="192"/>
                    <a:pt x="0" y="185"/>
                  </a:cubicBezTo>
                  <a:lnTo>
                    <a:pt x="0" y="111"/>
                  </a:lnTo>
                  <a:cubicBezTo>
                    <a:pt x="4" y="90"/>
                    <a:pt x="12" y="79"/>
                    <a:pt x="21" y="61"/>
                  </a:cubicBezTo>
                  <a:cubicBezTo>
                    <a:pt x="30" y="44"/>
                    <a:pt x="45" y="10"/>
                    <a:pt x="55" y="5"/>
                  </a:cubicBezTo>
                  <a:cubicBezTo>
                    <a:pt x="64" y="0"/>
                    <a:pt x="71" y="26"/>
                    <a:pt x="75" y="31"/>
                  </a:cubicBezTo>
                  <a:close/>
                </a:path>
              </a:pathLst>
            </a:custGeom>
            <a:solidFill>
              <a:srgbClr val="000C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69" name="Group 85"/>
            <p:cNvGrpSpPr>
              <a:grpSpLocks/>
            </p:cNvGrpSpPr>
            <p:nvPr/>
          </p:nvGrpSpPr>
          <p:grpSpPr bwMode="auto">
            <a:xfrm rot="1026024">
              <a:off x="4016" y="969"/>
              <a:ext cx="365" cy="523"/>
              <a:chOff x="6125" y="2733"/>
              <a:chExt cx="301" cy="314"/>
            </a:xfrm>
          </p:grpSpPr>
          <p:grpSp>
            <p:nvGrpSpPr>
              <p:cNvPr id="16470" name="Group 86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471" name="Freeform 87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2" name="Freeform 88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3" name="Freeform 89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74" name="Freeform 90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6475" name="Freeform 91"/>
          <p:cNvSpPr>
            <a:spLocks/>
          </p:cNvSpPr>
          <p:nvPr/>
        </p:nvSpPr>
        <p:spPr bwMode="auto">
          <a:xfrm rot="8331338">
            <a:off x="5416473" y="1062029"/>
            <a:ext cx="771691" cy="307509"/>
          </a:xfrm>
          <a:custGeom>
            <a:avLst/>
            <a:gdLst>
              <a:gd name="T0" fmla="*/ 0 w 264"/>
              <a:gd name="T1" fmla="*/ 25 h 195"/>
              <a:gd name="T2" fmla="*/ 106 w 264"/>
              <a:gd name="T3" fmla="*/ 133 h 195"/>
              <a:gd name="T4" fmla="*/ 222 w 264"/>
              <a:gd name="T5" fmla="*/ 173 h 195"/>
              <a:gd name="T6" fmla="*/ 264 w 264"/>
              <a:gd name="T7" fmla="*/ 195 h 195"/>
              <a:gd name="T8" fmla="*/ 156 w 264"/>
              <a:gd name="T9" fmla="*/ 113 h 195"/>
              <a:gd name="T10" fmla="*/ 96 w 264"/>
              <a:gd name="T11" fmla="*/ 55 h 195"/>
              <a:gd name="T12" fmla="*/ 38 w 264"/>
              <a:gd name="T13" fmla="*/ 5 h 195"/>
              <a:gd name="T14" fmla="*/ 0 w 264"/>
              <a:gd name="T15" fmla="*/ 2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4" h="195">
                <a:moveTo>
                  <a:pt x="0" y="25"/>
                </a:moveTo>
                <a:cubicBezTo>
                  <a:pt x="11" y="47"/>
                  <a:pt x="69" y="108"/>
                  <a:pt x="106" y="133"/>
                </a:cubicBezTo>
                <a:cubicBezTo>
                  <a:pt x="143" y="158"/>
                  <a:pt x="196" y="163"/>
                  <a:pt x="222" y="173"/>
                </a:cubicBezTo>
                <a:lnTo>
                  <a:pt x="264" y="195"/>
                </a:lnTo>
                <a:cubicBezTo>
                  <a:pt x="253" y="185"/>
                  <a:pt x="184" y="136"/>
                  <a:pt x="156" y="113"/>
                </a:cubicBezTo>
                <a:cubicBezTo>
                  <a:pt x="128" y="90"/>
                  <a:pt x="116" y="73"/>
                  <a:pt x="96" y="55"/>
                </a:cubicBezTo>
                <a:cubicBezTo>
                  <a:pt x="76" y="37"/>
                  <a:pt x="54" y="10"/>
                  <a:pt x="38" y="5"/>
                </a:cubicBezTo>
                <a:cubicBezTo>
                  <a:pt x="22" y="0"/>
                  <a:pt x="8" y="21"/>
                  <a:pt x="0" y="25"/>
                </a:cubicBezTo>
                <a:close/>
              </a:path>
            </a:pathLst>
          </a:custGeom>
          <a:solidFill>
            <a:srgbClr val="000C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6042" tIns="38021" rIns="76042" bIns="38021"/>
          <a:lstStyle/>
          <a:p>
            <a:endParaRPr lang="zh-CN" altLang="en-US"/>
          </a:p>
        </p:txBody>
      </p:sp>
      <p:sp>
        <p:nvSpPr>
          <p:cNvPr id="16476" name="Freeform 92"/>
          <p:cNvSpPr>
            <a:spLocks/>
          </p:cNvSpPr>
          <p:nvPr/>
        </p:nvSpPr>
        <p:spPr bwMode="auto">
          <a:xfrm rot="17158061" flipH="1">
            <a:off x="6156412" y="1172843"/>
            <a:ext cx="645017" cy="369388"/>
          </a:xfrm>
          <a:custGeom>
            <a:avLst/>
            <a:gdLst>
              <a:gd name="T0" fmla="*/ 14 w 267"/>
              <a:gd name="T1" fmla="*/ 88 h 90"/>
              <a:gd name="T2" fmla="*/ 14 w 267"/>
              <a:gd name="T3" fmla="*/ 52 h 90"/>
              <a:gd name="T4" fmla="*/ 98 w 267"/>
              <a:gd name="T5" fmla="*/ 20 h 90"/>
              <a:gd name="T6" fmla="*/ 262 w 267"/>
              <a:gd name="T7" fmla="*/ 4 h 90"/>
              <a:gd name="T8" fmla="*/ 128 w 267"/>
              <a:gd name="T9" fmla="*/ 44 h 90"/>
              <a:gd name="T10" fmla="*/ 60 w 267"/>
              <a:gd name="T11" fmla="*/ 76 h 90"/>
              <a:gd name="T12" fmla="*/ 34 w 267"/>
              <a:gd name="T13" fmla="*/ 90 h 90"/>
              <a:gd name="T14" fmla="*/ 14 w 267"/>
              <a:gd name="T15" fmla="*/ 8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7" h="90">
                <a:moveTo>
                  <a:pt x="14" y="88"/>
                </a:moveTo>
                <a:cubicBezTo>
                  <a:pt x="11" y="82"/>
                  <a:pt x="0" y="63"/>
                  <a:pt x="14" y="52"/>
                </a:cubicBezTo>
                <a:cubicBezTo>
                  <a:pt x="28" y="41"/>
                  <a:pt x="57" y="28"/>
                  <a:pt x="98" y="20"/>
                </a:cubicBezTo>
                <a:cubicBezTo>
                  <a:pt x="139" y="12"/>
                  <a:pt x="257" y="0"/>
                  <a:pt x="262" y="4"/>
                </a:cubicBezTo>
                <a:cubicBezTo>
                  <a:pt x="267" y="8"/>
                  <a:pt x="162" y="32"/>
                  <a:pt x="128" y="44"/>
                </a:cubicBezTo>
                <a:cubicBezTo>
                  <a:pt x="94" y="56"/>
                  <a:pt x="76" y="68"/>
                  <a:pt x="60" y="76"/>
                </a:cubicBezTo>
                <a:cubicBezTo>
                  <a:pt x="44" y="84"/>
                  <a:pt x="42" y="88"/>
                  <a:pt x="34" y="90"/>
                </a:cubicBezTo>
                <a:lnTo>
                  <a:pt x="14" y="88"/>
                </a:lnTo>
                <a:close/>
              </a:path>
            </a:pathLst>
          </a:custGeom>
          <a:solidFill>
            <a:srgbClr val="000C00">
              <a:alpha val="71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6042" tIns="38021" rIns="76042" bIns="38021"/>
          <a:lstStyle/>
          <a:p>
            <a:endParaRPr lang="zh-CN" altLang="en-US"/>
          </a:p>
        </p:txBody>
      </p:sp>
      <p:sp>
        <p:nvSpPr>
          <p:cNvPr id="16477" name="Freeform 93"/>
          <p:cNvSpPr>
            <a:spLocks/>
          </p:cNvSpPr>
          <p:nvPr/>
        </p:nvSpPr>
        <p:spPr bwMode="auto">
          <a:xfrm rot="17158061" flipH="1">
            <a:off x="7954728" y="2601022"/>
            <a:ext cx="643517" cy="370607"/>
          </a:xfrm>
          <a:custGeom>
            <a:avLst/>
            <a:gdLst>
              <a:gd name="T0" fmla="*/ 14 w 267"/>
              <a:gd name="T1" fmla="*/ 88 h 90"/>
              <a:gd name="T2" fmla="*/ 14 w 267"/>
              <a:gd name="T3" fmla="*/ 52 h 90"/>
              <a:gd name="T4" fmla="*/ 98 w 267"/>
              <a:gd name="T5" fmla="*/ 20 h 90"/>
              <a:gd name="T6" fmla="*/ 262 w 267"/>
              <a:gd name="T7" fmla="*/ 4 h 90"/>
              <a:gd name="T8" fmla="*/ 128 w 267"/>
              <a:gd name="T9" fmla="*/ 44 h 90"/>
              <a:gd name="T10" fmla="*/ 60 w 267"/>
              <a:gd name="T11" fmla="*/ 76 h 90"/>
              <a:gd name="T12" fmla="*/ 34 w 267"/>
              <a:gd name="T13" fmla="*/ 90 h 90"/>
              <a:gd name="T14" fmla="*/ 14 w 267"/>
              <a:gd name="T15" fmla="*/ 8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7" h="90">
                <a:moveTo>
                  <a:pt x="14" y="88"/>
                </a:moveTo>
                <a:cubicBezTo>
                  <a:pt x="11" y="82"/>
                  <a:pt x="0" y="63"/>
                  <a:pt x="14" y="52"/>
                </a:cubicBezTo>
                <a:cubicBezTo>
                  <a:pt x="28" y="41"/>
                  <a:pt x="57" y="28"/>
                  <a:pt x="98" y="20"/>
                </a:cubicBezTo>
                <a:cubicBezTo>
                  <a:pt x="139" y="12"/>
                  <a:pt x="257" y="0"/>
                  <a:pt x="262" y="4"/>
                </a:cubicBezTo>
                <a:cubicBezTo>
                  <a:pt x="267" y="8"/>
                  <a:pt x="162" y="32"/>
                  <a:pt x="128" y="44"/>
                </a:cubicBezTo>
                <a:cubicBezTo>
                  <a:pt x="94" y="56"/>
                  <a:pt x="76" y="68"/>
                  <a:pt x="60" y="76"/>
                </a:cubicBezTo>
                <a:cubicBezTo>
                  <a:pt x="44" y="84"/>
                  <a:pt x="42" y="88"/>
                  <a:pt x="34" y="90"/>
                </a:cubicBezTo>
                <a:lnTo>
                  <a:pt x="14" y="88"/>
                </a:lnTo>
                <a:close/>
              </a:path>
            </a:pathLst>
          </a:custGeom>
          <a:solidFill>
            <a:srgbClr val="000C00">
              <a:alpha val="71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6042" tIns="38021" rIns="76042" bIns="38021"/>
          <a:lstStyle/>
          <a:p>
            <a:endParaRPr lang="zh-CN" altLang="en-US"/>
          </a:p>
        </p:txBody>
      </p:sp>
      <p:sp>
        <p:nvSpPr>
          <p:cNvPr id="16478" name="Freeform 94"/>
          <p:cNvSpPr>
            <a:spLocks/>
          </p:cNvSpPr>
          <p:nvPr/>
        </p:nvSpPr>
        <p:spPr bwMode="auto">
          <a:xfrm rot="19409574" flipH="1">
            <a:off x="6244243" y="846023"/>
            <a:ext cx="524214" cy="456012"/>
          </a:xfrm>
          <a:custGeom>
            <a:avLst/>
            <a:gdLst>
              <a:gd name="T0" fmla="*/ 14 w 267"/>
              <a:gd name="T1" fmla="*/ 88 h 90"/>
              <a:gd name="T2" fmla="*/ 14 w 267"/>
              <a:gd name="T3" fmla="*/ 52 h 90"/>
              <a:gd name="T4" fmla="*/ 98 w 267"/>
              <a:gd name="T5" fmla="*/ 20 h 90"/>
              <a:gd name="T6" fmla="*/ 262 w 267"/>
              <a:gd name="T7" fmla="*/ 4 h 90"/>
              <a:gd name="T8" fmla="*/ 128 w 267"/>
              <a:gd name="T9" fmla="*/ 44 h 90"/>
              <a:gd name="T10" fmla="*/ 60 w 267"/>
              <a:gd name="T11" fmla="*/ 76 h 90"/>
              <a:gd name="T12" fmla="*/ 34 w 267"/>
              <a:gd name="T13" fmla="*/ 90 h 90"/>
              <a:gd name="T14" fmla="*/ 14 w 267"/>
              <a:gd name="T15" fmla="*/ 8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7" h="90">
                <a:moveTo>
                  <a:pt x="14" y="88"/>
                </a:moveTo>
                <a:cubicBezTo>
                  <a:pt x="11" y="82"/>
                  <a:pt x="0" y="63"/>
                  <a:pt x="14" y="52"/>
                </a:cubicBezTo>
                <a:cubicBezTo>
                  <a:pt x="28" y="41"/>
                  <a:pt x="57" y="28"/>
                  <a:pt x="98" y="20"/>
                </a:cubicBezTo>
                <a:cubicBezTo>
                  <a:pt x="139" y="12"/>
                  <a:pt x="257" y="0"/>
                  <a:pt x="262" y="4"/>
                </a:cubicBezTo>
                <a:cubicBezTo>
                  <a:pt x="267" y="8"/>
                  <a:pt x="162" y="32"/>
                  <a:pt x="128" y="44"/>
                </a:cubicBezTo>
                <a:cubicBezTo>
                  <a:pt x="94" y="56"/>
                  <a:pt x="76" y="68"/>
                  <a:pt x="60" y="76"/>
                </a:cubicBezTo>
                <a:cubicBezTo>
                  <a:pt x="44" y="84"/>
                  <a:pt x="42" y="88"/>
                  <a:pt x="34" y="90"/>
                </a:cubicBezTo>
                <a:lnTo>
                  <a:pt x="14" y="88"/>
                </a:lnTo>
                <a:close/>
              </a:path>
            </a:pathLst>
          </a:custGeom>
          <a:solidFill>
            <a:srgbClr val="000C00">
              <a:alpha val="71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6042" tIns="38021" rIns="76042" bIns="38021"/>
          <a:lstStyle/>
          <a:p>
            <a:endParaRPr lang="zh-CN" altLang="en-US"/>
          </a:p>
        </p:txBody>
      </p:sp>
      <p:grpSp>
        <p:nvGrpSpPr>
          <p:cNvPr id="16479" name="Group 95"/>
          <p:cNvGrpSpPr>
            <a:grpSpLocks/>
          </p:cNvGrpSpPr>
          <p:nvPr/>
        </p:nvGrpSpPr>
        <p:grpSpPr bwMode="auto">
          <a:xfrm rot="2824803" flipH="1">
            <a:off x="5663939" y="755623"/>
            <a:ext cx="1341036" cy="894821"/>
            <a:chOff x="3715" y="956"/>
            <a:chExt cx="884" cy="726"/>
          </a:xfrm>
        </p:grpSpPr>
        <p:sp>
          <p:nvSpPr>
            <p:cNvPr id="16480" name="Freeform 96"/>
            <p:cNvSpPr>
              <a:spLocks/>
            </p:cNvSpPr>
            <p:nvPr/>
          </p:nvSpPr>
          <p:spPr bwMode="auto">
            <a:xfrm rot="-19036760">
              <a:off x="4386" y="1271"/>
              <a:ext cx="153" cy="300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1" name="Freeform 97"/>
            <p:cNvSpPr>
              <a:spLocks/>
            </p:cNvSpPr>
            <p:nvPr/>
          </p:nvSpPr>
          <p:spPr bwMode="auto">
            <a:xfrm rot="-15705286">
              <a:off x="4312" y="1152"/>
              <a:ext cx="152" cy="300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2" name="Freeform 98"/>
            <p:cNvSpPr>
              <a:spLocks/>
            </p:cNvSpPr>
            <p:nvPr/>
          </p:nvSpPr>
          <p:spPr bwMode="auto">
            <a:xfrm>
              <a:off x="4522" y="1245"/>
              <a:ext cx="77" cy="269"/>
            </a:xfrm>
            <a:custGeom>
              <a:avLst/>
              <a:gdLst>
                <a:gd name="T0" fmla="*/ 47 w 92"/>
                <a:gd name="T1" fmla="*/ 29 h 323"/>
                <a:gd name="T2" fmla="*/ 72 w 92"/>
                <a:gd name="T3" fmla="*/ 108 h 323"/>
                <a:gd name="T4" fmla="*/ 86 w 92"/>
                <a:gd name="T5" fmla="*/ 321 h 323"/>
                <a:gd name="T6" fmla="*/ 34 w 92"/>
                <a:gd name="T7" fmla="*/ 122 h 323"/>
                <a:gd name="T8" fmla="*/ 3 w 92"/>
                <a:gd name="T9" fmla="*/ 16 h 323"/>
                <a:gd name="T10" fmla="*/ 47 w 92"/>
                <a:gd name="T11" fmla="*/ 2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23">
                  <a:moveTo>
                    <a:pt x="47" y="29"/>
                  </a:moveTo>
                  <a:cubicBezTo>
                    <a:pt x="59" y="44"/>
                    <a:pt x="65" y="59"/>
                    <a:pt x="72" y="108"/>
                  </a:cubicBezTo>
                  <a:cubicBezTo>
                    <a:pt x="79" y="157"/>
                    <a:pt x="92" y="319"/>
                    <a:pt x="86" y="321"/>
                  </a:cubicBezTo>
                  <a:cubicBezTo>
                    <a:pt x="80" y="323"/>
                    <a:pt x="48" y="173"/>
                    <a:pt x="34" y="122"/>
                  </a:cubicBezTo>
                  <a:cubicBezTo>
                    <a:pt x="20" y="71"/>
                    <a:pt x="0" y="30"/>
                    <a:pt x="3" y="16"/>
                  </a:cubicBezTo>
                  <a:cubicBezTo>
                    <a:pt x="5" y="0"/>
                    <a:pt x="36" y="13"/>
                    <a:pt x="47" y="29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83" name="Group 99"/>
            <p:cNvGrpSpPr>
              <a:grpSpLocks/>
            </p:cNvGrpSpPr>
            <p:nvPr/>
          </p:nvGrpSpPr>
          <p:grpSpPr bwMode="auto">
            <a:xfrm rot="390338">
              <a:off x="4056" y="1225"/>
              <a:ext cx="258" cy="457"/>
              <a:chOff x="6246" y="2485"/>
              <a:chExt cx="258" cy="280"/>
            </a:xfrm>
          </p:grpSpPr>
          <p:sp>
            <p:nvSpPr>
              <p:cNvPr id="16484" name="Freeform 100"/>
              <p:cNvSpPr>
                <a:spLocks/>
              </p:cNvSpPr>
              <p:nvPr/>
            </p:nvSpPr>
            <p:spPr bwMode="auto">
              <a:xfrm rot="1549779">
                <a:off x="6246" y="2485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85" name="Freeform 101"/>
              <p:cNvSpPr>
                <a:spLocks/>
              </p:cNvSpPr>
              <p:nvPr/>
            </p:nvSpPr>
            <p:spPr bwMode="auto">
              <a:xfrm>
                <a:off x="6364" y="2500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86" name="Freeform 102"/>
              <p:cNvSpPr>
                <a:spLocks/>
              </p:cNvSpPr>
              <p:nvPr/>
            </p:nvSpPr>
            <p:spPr bwMode="auto">
              <a:xfrm>
                <a:off x="6306" y="2512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487" name="Group 103"/>
            <p:cNvGrpSpPr>
              <a:grpSpLocks/>
            </p:cNvGrpSpPr>
            <p:nvPr/>
          </p:nvGrpSpPr>
          <p:grpSpPr bwMode="auto">
            <a:xfrm rot="460241">
              <a:off x="4106" y="1113"/>
              <a:ext cx="365" cy="523"/>
              <a:chOff x="6125" y="2733"/>
              <a:chExt cx="301" cy="314"/>
            </a:xfrm>
          </p:grpSpPr>
          <p:grpSp>
            <p:nvGrpSpPr>
              <p:cNvPr id="16488" name="Group 104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489" name="Freeform 105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0" name="Freeform 106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1" name="Freeform 107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92" name="Freeform 108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493" name="Group 109"/>
            <p:cNvGrpSpPr>
              <a:grpSpLocks/>
            </p:cNvGrpSpPr>
            <p:nvPr/>
          </p:nvGrpSpPr>
          <p:grpSpPr bwMode="auto">
            <a:xfrm rot="4046881">
              <a:off x="3794" y="963"/>
              <a:ext cx="365" cy="523"/>
              <a:chOff x="6125" y="2733"/>
              <a:chExt cx="301" cy="314"/>
            </a:xfrm>
          </p:grpSpPr>
          <p:grpSp>
            <p:nvGrpSpPr>
              <p:cNvPr id="16494" name="Group 110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495" name="Freeform 111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6" name="Freeform 112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7" name="Freeform 113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98" name="Freeform 114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99" name="Freeform 115"/>
            <p:cNvSpPr>
              <a:spLocks/>
            </p:cNvSpPr>
            <p:nvPr/>
          </p:nvSpPr>
          <p:spPr bwMode="auto">
            <a:xfrm rot="2648886">
              <a:off x="3835" y="956"/>
              <a:ext cx="126" cy="386"/>
            </a:xfrm>
            <a:custGeom>
              <a:avLst/>
              <a:gdLst>
                <a:gd name="T0" fmla="*/ 75 w 75"/>
                <a:gd name="T1" fmla="*/ 31 h 192"/>
                <a:gd name="T2" fmla="*/ 39 w 75"/>
                <a:gd name="T3" fmla="*/ 125 h 192"/>
                <a:gd name="T4" fmla="*/ 23 w 75"/>
                <a:gd name="T5" fmla="*/ 156 h 192"/>
                <a:gd name="T6" fmla="*/ 0 w 75"/>
                <a:gd name="T7" fmla="*/ 185 h 192"/>
                <a:gd name="T8" fmla="*/ 0 w 75"/>
                <a:gd name="T9" fmla="*/ 111 h 192"/>
                <a:gd name="T10" fmla="*/ 21 w 75"/>
                <a:gd name="T11" fmla="*/ 61 h 192"/>
                <a:gd name="T12" fmla="*/ 55 w 75"/>
                <a:gd name="T13" fmla="*/ 5 h 192"/>
                <a:gd name="T14" fmla="*/ 75 w 75"/>
                <a:gd name="T15" fmla="*/ 3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92">
                  <a:moveTo>
                    <a:pt x="75" y="31"/>
                  </a:moveTo>
                  <a:cubicBezTo>
                    <a:pt x="75" y="49"/>
                    <a:pt x="49" y="105"/>
                    <a:pt x="39" y="125"/>
                  </a:cubicBezTo>
                  <a:cubicBezTo>
                    <a:pt x="30" y="145"/>
                    <a:pt x="30" y="146"/>
                    <a:pt x="23" y="156"/>
                  </a:cubicBezTo>
                  <a:cubicBezTo>
                    <a:pt x="16" y="166"/>
                    <a:pt x="4" y="192"/>
                    <a:pt x="0" y="185"/>
                  </a:cubicBezTo>
                  <a:lnTo>
                    <a:pt x="0" y="111"/>
                  </a:lnTo>
                  <a:cubicBezTo>
                    <a:pt x="4" y="90"/>
                    <a:pt x="12" y="79"/>
                    <a:pt x="21" y="61"/>
                  </a:cubicBezTo>
                  <a:cubicBezTo>
                    <a:pt x="30" y="44"/>
                    <a:pt x="45" y="10"/>
                    <a:pt x="55" y="5"/>
                  </a:cubicBezTo>
                  <a:cubicBezTo>
                    <a:pt x="64" y="0"/>
                    <a:pt x="71" y="26"/>
                    <a:pt x="75" y="31"/>
                  </a:cubicBezTo>
                  <a:close/>
                </a:path>
              </a:pathLst>
            </a:custGeom>
            <a:solidFill>
              <a:srgbClr val="000C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500" name="Group 116"/>
            <p:cNvGrpSpPr>
              <a:grpSpLocks/>
            </p:cNvGrpSpPr>
            <p:nvPr/>
          </p:nvGrpSpPr>
          <p:grpSpPr bwMode="auto">
            <a:xfrm rot="1026024">
              <a:off x="4016" y="969"/>
              <a:ext cx="365" cy="523"/>
              <a:chOff x="6125" y="2733"/>
              <a:chExt cx="301" cy="314"/>
            </a:xfrm>
          </p:grpSpPr>
          <p:grpSp>
            <p:nvGrpSpPr>
              <p:cNvPr id="16501" name="Group 117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502" name="Freeform 118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3" name="Freeform 119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4" name="Freeform 120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505" name="Freeform 121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506" name="Group 122"/>
          <p:cNvGrpSpPr>
            <a:grpSpLocks/>
          </p:cNvGrpSpPr>
          <p:nvPr/>
        </p:nvGrpSpPr>
        <p:grpSpPr bwMode="auto">
          <a:xfrm>
            <a:off x="6266187" y="258007"/>
            <a:ext cx="2710065" cy="3499595"/>
            <a:chOff x="5141" y="172"/>
            <a:chExt cx="2223" cy="2333"/>
          </a:xfrm>
        </p:grpSpPr>
        <p:grpSp>
          <p:nvGrpSpPr>
            <p:cNvPr id="16507" name="Group 123"/>
            <p:cNvGrpSpPr>
              <a:grpSpLocks/>
            </p:cNvGrpSpPr>
            <p:nvPr/>
          </p:nvGrpSpPr>
          <p:grpSpPr bwMode="auto">
            <a:xfrm>
              <a:off x="5141" y="1457"/>
              <a:ext cx="1483" cy="1048"/>
              <a:chOff x="5141" y="1457"/>
              <a:chExt cx="1483" cy="1048"/>
            </a:xfrm>
          </p:grpSpPr>
          <p:grpSp>
            <p:nvGrpSpPr>
              <p:cNvPr id="16508" name="Group 124"/>
              <p:cNvGrpSpPr>
                <a:grpSpLocks/>
              </p:cNvGrpSpPr>
              <p:nvPr/>
            </p:nvGrpSpPr>
            <p:grpSpPr bwMode="auto">
              <a:xfrm>
                <a:off x="5141" y="1828"/>
                <a:ext cx="833" cy="563"/>
                <a:chOff x="5843" y="2416"/>
                <a:chExt cx="661" cy="447"/>
              </a:xfrm>
            </p:grpSpPr>
            <p:sp>
              <p:nvSpPr>
                <p:cNvPr id="16509" name="Freeform 125"/>
                <p:cNvSpPr>
                  <a:spLocks/>
                </p:cNvSpPr>
                <p:nvPr/>
              </p:nvSpPr>
              <p:spPr bwMode="auto">
                <a:xfrm>
                  <a:off x="6130" y="2416"/>
                  <a:ext cx="158" cy="319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510" name="Group 126"/>
                <p:cNvGrpSpPr>
                  <a:grpSpLocks/>
                </p:cNvGrpSpPr>
                <p:nvPr/>
              </p:nvGrpSpPr>
              <p:grpSpPr bwMode="auto">
                <a:xfrm>
                  <a:off x="6246" y="2485"/>
                  <a:ext cx="258" cy="280"/>
                  <a:chOff x="6246" y="2485"/>
                  <a:chExt cx="258" cy="280"/>
                </a:xfrm>
              </p:grpSpPr>
              <p:sp>
                <p:nvSpPr>
                  <p:cNvPr id="16511" name="Freeform 127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12" name="Freeform 128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13" name="Freeform 129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514" name="Freeform 130"/>
                <p:cNvSpPr>
                  <a:spLocks/>
                </p:cNvSpPr>
                <p:nvPr/>
              </p:nvSpPr>
              <p:spPr bwMode="auto">
                <a:xfrm rot="2081709" flipH="1">
                  <a:off x="6068" y="262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5" name="Freeform 131"/>
                <p:cNvSpPr>
                  <a:spLocks/>
                </p:cNvSpPr>
                <p:nvPr/>
              </p:nvSpPr>
              <p:spPr bwMode="auto">
                <a:xfrm rot="1119437">
                  <a:off x="6147" y="2671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6" name="Freeform 132"/>
                <p:cNvSpPr>
                  <a:spLocks/>
                </p:cNvSpPr>
                <p:nvPr/>
              </p:nvSpPr>
              <p:spPr bwMode="auto">
                <a:xfrm rot="-1432516">
                  <a:off x="6260" y="2682"/>
                  <a:ext cx="70" cy="12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7" name="Freeform 133"/>
                <p:cNvSpPr>
                  <a:spLocks/>
                </p:cNvSpPr>
                <p:nvPr/>
              </p:nvSpPr>
              <p:spPr bwMode="auto">
                <a:xfrm rot="13540798" flipH="1">
                  <a:off x="6228" y="2677"/>
                  <a:ext cx="163" cy="83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8" name="Freeform 134"/>
                <p:cNvSpPr>
                  <a:spLocks/>
                </p:cNvSpPr>
                <p:nvPr/>
              </p:nvSpPr>
              <p:spPr bwMode="auto">
                <a:xfrm rot="20480563" flipH="1">
                  <a:off x="6072" y="2542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9" name="Freeform 135"/>
                <p:cNvSpPr>
                  <a:spLocks/>
                </p:cNvSpPr>
                <p:nvPr/>
              </p:nvSpPr>
              <p:spPr bwMode="auto">
                <a:xfrm rot="2134761" flipH="1">
                  <a:off x="5854" y="2470"/>
                  <a:ext cx="158" cy="319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0" name="Freeform 136"/>
                <p:cNvSpPr>
                  <a:spLocks/>
                </p:cNvSpPr>
                <p:nvPr/>
              </p:nvSpPr>
              <p:spPr bwMode="auto">
                <a:xfrm rot="3525222">
                  <a:off x="5901" y="2479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21" name="Group 137"/>
              <p:cNvGrpSpPr>
                <a:grpSpLocks/>
              </p:cNvGrpSpPr>
              <p:nvPr/>
            </p:nvGrpSpPr>
            <p:grpSpPr bwMode="auto">
              <a:xfrm>
                <a:off x="5496" y="1941"/>
                <a:ext cx="833" cy="564"/>
                <a:chOff x="5843" y="2416"/>
                <a:chExt cx="661" cy="447"/>
              </a:xfrm>
            </p:grpSpPr>
            <p:sp>
              <p:nvSpPr>
                <p:cNvPr id="16522" name="Freeform 138"/>
                <p:cNvSpPr>
                  <a:spLocks/>
                </p:cNvSpPr>
                <p:nvPr/>
              </p:nvSpPr>
              <p:spPr bwMode="auto">
                <a:xfrm>
                  <a:off x="6130" y="2416"/>
                  <a:ext cx="158" cy="319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523" name="Group 139"/>
                <p:cNvGrpSpPr>
                  <a:grpSpLocks/>
                </p:cNvGrpSpPr>
                <p:nvPr/>
              </p:nvGrpSpPr>
              <p:grpSpPr bwMode="auto">
                <a:xfrm>
                  <a:off x="6246" y="2485"/>
                  <a:ext cx="258" cy="280"/>
                  <a:chOff x="6246" y="2485"/>
                  <a:chExt cx="258" cy="280"/>
                </a:xfrm>
              </p:grpSpPr>
              <p:sp>
                <p:nvSpPr>
                  <p:cNvPr id="16524" name="Freeform 140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25" name="Freeform 141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26" name="Freeform 142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527" name="Freeform 143"/>
                <p:cNvSpPr>
                  <a:spLocks/>
                </p:cNvSpPr>
                <p:nvPr/>
              </p:nvSpPr>
              <p:spPr bwMode="auto">
                <a:xfrm rot="2081709" flipH="1">
                  <a:off x="6068" y="262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8" name="Freeform 144"/>
                <p:cNvSpPr>
                  <a:spLocks/>
                </p:cNvSpPr>
                <p:nvPr/>
              </p:nvSpPr>
              <p:spPr bwMode="auto">
                <a:xfrm rot="1119437">
                  <a:off x="6147" y="2671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9" name="Freeform 145"/>
                <p:cNvSpPr>
                  <a:spLocks/>
                </p:cNvSpPr>
                <p:nvPr/>
              </p:nvSpPr>
              <p:spPr bwMode="auto">
                <a:xfrm rot="-1432516">
                  <a:off x="6260" y="2682"/>
                  <a:ext cx="70" cy="12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0" name="Freeform 146"/>
                <p:cNvSpPr>
                  <a:spLocks/>
                </p:cNvSpPr>
                <p:nvPr/>
              </p:nvSpPr>
              <p:spPr bwMode="auto">
                <a:xfrm rot="13540798" flipH="1">
                  <a:off x="6228" y="2677"/>
                  <a:ext cx="163" cy="83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1" name="Freeform 147"/>
                <p:cNvSpPr>
                  <a:spLocks/>
                </p:cNvSpPr>
                <p:nvPr/>
              </p:nvSpPr>
              <p:spPr bwMode="auto">
                <a:xfrm rot="20480563" flipH="1">
                  <a:off x="6072" y="2542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2" name="Freeform 148"/>
                <p:cNvSpPr>
                  <a:spLocks/>
                </p:cNvSpPr>
                <p:nvPr/>
              </p:nvSpPr>
              <p:spPr bwMode="auto">
                <a:xfrm rot="2134761" flipH="1">
                  <a:off x="5854" y="2470"/>
                  <a:ext cx="158" cy="319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3" name="Freeform 149"/>
                <p:cNvSpPr>
                  <a:spLocks/>
                </p:cNvSpPr>
                <p:nvPr/>
              </p:nvSpPr>
              <p:spPr bwMode="auto">
                <a:xfrm rot="3525222">
                  <a:off x="5901" y="2479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34" name="Group 150"/>
              <p:cNvGrpSpPr>
                <a:grpSpLocks/>
              </p:cNvGrpSpPr>
              <p:nvPr/>
            </p:nvGrpSpPr>
            <p:grpSpPr bwMode="auto">
              <a:xfrm>
                <a:off x="5791" y="1798"/>
                <a:ext cx="833" cy="563"/>
                <a:chOff x="5843" y="2416"/>
                <a:chExt cx="661" cy="447"/>
              </a:xfrm>
            </p:grpSpPr>
            <p:sp>
              <p:nvSpPr>
                <p:cNvPr id="16535" name="Freeform 151"/>
                <p:cNvSpPr>
                  <a:spLocks/>
                </p:cNvSpPr>
                <p:nvPr/>
              </p:nvSpPr>
              <p:spPr bwMode="auto">
                <a:xfrm>
                  <a:off x="6130" y="2416"/>
                  <a:ext cx="158" cy="319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536" name="Group 152"/>
                <p:cNvGrpSpPr>
                  <a:grpSpLocks/>
                </p:cNvGrpSpPr>
                <p:nvPr/>
              </p:nvGrpSpPr>
              <p:grpSpPr bwMode="auto">
                <a:xfrm>
                  <a:off x="6246" y="2485"/>
                  <a:ext cx="258" cy="280"/>
                  <a:chOff x="6246" y="2485"/>
                  <a:chExt cx="258" cy="280"/>
                </a:xfrm>
              </p:grpSpPr>
              <p:sp>
                <p:nvSpPr>
                  <p:cNvPr id="16537" name="Freeform 153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38" name="Freeform 154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39" name="Freeform 155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540" name="Freeform 156"/>
                <p:cNvSpPr>
                  <a:spLocks/>
                </p:cNvSpPr>
                <p:nvPr/>
              </p:nvSpPr>
              <p:spPr bwMode="auto">
                <a:xfrm rot="2081709" flipH="1">
                  <a:off x="6068" y="262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1" name="Freeform 157"/>
                <p:cNvSpPr>
                  <a:spLocks/>
                </p:cNvSpPr>
                <p:nvPr/>
              </p:nvSpPr>
              <p:spPr bwMode="auto">
                <a:xfrm rot="1119437">
                  <a:off x="6147" y="2671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2" name="Freeform 158"/>
                <p:cNvSpPr>
                  <a:spLocks/>
                </p:cNvSpPr>
                <p:nvPr/>
              </p:nvSpPr>
              <p:spPr bwMode="auto">
                <a:xfrm rot="-1432516">
                  <a:off x="6260" y="2682"/>
                  <a:ext cx="70" cy="12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3" name="Freeform 159"/>
                <p:cNvSpPr>
                  <a:spLocks/>
                </p:cNvSpPr>
                <p:nvPr/>
              </p:nvSpPr>
              <p:spPr bwMode="auto">
                <a:xfrm rot="13540798" flipH="1">
                  <a:off x="6228" y="2677"/>
                  <a:ext cx="163" cy="83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4" name="Freeform 160"/>
                <p:cNvSpPr>
                  <a:spLocks/>
                </p:cNvSpPr>
                <p:nvPr/>
              </p:nvSpPr>
              <p:spPr bwMode="auto">
                <a:xfrm rot="20480563" flipH="1">
                  <a:off x="6072" y="2542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5" name="Freeform 161"/>
                <p:cNvSpPr>
                  <a:spLocks/>
                </p:cNvSpPr>
                <p:nvPr/>
              </p:nvSpPr>
              <p:spPr bwMode="auto">
                <a:xfrm rot="2134761" flipH="1">
                  <a:off x="5854" y="2470"/>
                  <a:ext cx="158" cy="319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6" name="Freeform 162"/>
                <p:cNvSpPr>
                  <a:spLocks/>
                </p:cNvSpPr>
                <p:nvPr/>
              </p:nvSpPr>
              <p:spPr bwMode="auto">
                <a:xfrm rot="3525222">
                  <a:off x="5901" y="2479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47" name="Group 163"/>
              <p:cNvGrpSpPr>
                <a:grpSpLocks/>
              </p:cNvGrpSpPr>
              <p:nvPr/>
            </p:nvGrpSpPr>
            <p:grpSpPr bwMode="auto">
              <a:xfrm>
                <a:off x="5428" y="1457"/>
                <a:ext cx="833" cy="564"/>
                <a:chOff x="5843" y="2416"/>
                <a:chExt cx="661" cy="447"/>
              </a:xfrm>
            </p:grpSpPr>
            <p:sp>
              <p:nvSpPr>
                <p:cNvPr id="16548" name="Freeform 164"/>
                <p:cNvSpPr>
                  <a:spLocks/>
                </p:cNvSpPr>
                <p:nvPr/>
              </p:nvSpPr>
              <p:spPr bwMode="auto">
                <a:xfrm>
                  <a:off x="6130" y="2416"/>
                  <a:ext cx="158" cy="319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549" name="Group 165"/>
                <p:cNvGrpSpPr>
                  <a:grpSpLocks/>
                </p:cNvGrpSpPr>
                <p:nvPr/>
              </p:nvGrpSpPr>
              <p:grpSpPr bwMode="auto">
                <a:xfrm>
                  <a:off x="6246" y="2485"/>
                  <a:ext cx="258" cy="280"/>
                  <a:chOff x="6246" y="2485"/>
                  <a:chExt cx="258" cy="280"/>
                </a:xfrm>
              </p:grpSpPr>
              <p:sp>
                <p:nvSpPr>
                  <p:cNvPr id="16550" name="Freeform 166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51" name="Freeform 167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52" name="Freeform 168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553" name="Freeform 169"/>
                <p:cNvSpPr>
                  <a:spLocks/>
                </p:cNvSpPr>
                <p:nvPr/>
              </p:nvSpPr>
              <p:spPr bwMode="auto">
                <a:xfrm rot="2081709" flipH="1">
                  <a:off x="6068" y="262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4" name="Freeform 170"/>
                <p:cNvSpPr>
                  <a:spLocks/>
                </p:cNvSpPr>
                <p:nvPr/>
              </p:nvSpPr>
              <p:spPr bwMode="auto">
                <a:xfrm rot="1119437">
                  <a:off x="6147" y="2671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5" name="Freeform 171"/>
                <p:cNvSpPr>
                  <a:spLocks/>
                </p:cNvSpPr>
                <p:nvPr/>
              </p:nvSpPr>
              <p:spPr bwMode="auto">
                <a:xfrm rot="-1432516">
                  <a:off x="6260" y="2682"/>
                  <a:ext cx="70" cy="12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6" name="Freeform 172"/>
                <p:cNvSpPr>
                  <a:spLocks/>
                </p:cNvSpPr>
                <p:nvPr/>
              </p:nvSpPr>
              <p:spPr bwMode="auto">
                <a:xfrm rot="13540798" flipH="1">
                  <a:off x="6228" y="2677"/>
                  <a:ext cx="163" cy="83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7" name="Freeform 173"/>
                <p:cNvSpPr>
                  <a:spLocks/>
                </p:cNvSpPr>
                <p:nvPr/>
              </p:nvSpPr>
              <p:spPr bwMode="auto">
                <a:xfrm rot="20480563" flipH="1">
                  <a:off x="6072" y="2542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8" name="Freeform 174"/>
                <p:cNvSpPr>
                  <a:spLocks/>
                </p:cNvSpPr>
                <p:nvPr/>
              </p:nvSpPr>
              <p:spPr bwMode="auto">
                <a:xfrm rot="2134761" flipH="1">
                  <a:off x="5854" y="2470"/>
                  <a:ext cx="158" cy="319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9" name="Freeform 175"/>
                <p:cNvSpPr>
                  <a:spLocks/>
                </p:cNvSpPr>
                <p:nvPr/>
              </p:nvSpPr>
              <p:spPr bwMode="auto">
                <a:xfrm rot="3525222">
                  <a:off x="5901" y="2479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560" name="Group 176"/>
            <p:cNvGrpSpPr>
              <a:grpSpLocks/>
            </p:cNvGrpSpPr>
            <p:nvPr/>
          </p:nvGrpSpPr>
          <p:grpSpPr bwMode="auto">
            <a:xfrm>
              <a:off x="5302" y="172"/>
              <a:ext cx="2062" cy="1774"/>
              <a:chOff x="5302" y="172"/>
              <a:chExt cx="2062" cy="1774"/>
            </a:xfrm>
          </p:grpSpPr>
          <p:grpSp>
            <p:nvGrpSpPr>
              <p:cNvPr id="16561" name="Group 177"/>
              <p:cNvGrpSpPr>
                <a:grpSpLocks/>
              </p:cNvGrpSpPr>
              <p:nvPr/>
            </p:nvGrpSpPr>
            <p:grpSpPr bwMode="auto">
              <a:xfrm>
                <a:off x="5438" y="971"/>
                <a:ext cx="1114" cy="915"/>
                <a:chOff x="3715" y="956"/>
                <a:chExt cx="884" cy="726"/>
              </a:xfrm>
            </p:grpSpPr>
            <p:sp>
              <p:nvSpPr>
                <p:cNvPr id="16562" name="Freeform 178"/>
                <p:cNvSpPr>
                  <a:spLocks/>
                </p:cNvSpPr>
                <p:nvPr/>
              </p:nvSpPr>
              <p:spPr bwMode="auto">
                <a:xfrm rot="-19036760">
                  <a:off x="4386" y="1271"/>
                  <a:ext cx="153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3" name="Freeform 179"/>
                <p:cNvSpPr>
                  <a:spLocks/>
                </p:cNvSpPr>
                <p:nvPr/>
              </p:nvSpPr>
              <p:spPr bwMode="auto">
                <a:xfrm rot="-15705286">
                  <a:off x="4312" y="1152"/>
                  <a:ext cx="152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4" name="Freeform 180"/>
                <p:cNvSpPr>
                  <a:spLocks/>
                </p:cNvSpPr>
                <p:nvPr/>
              </p:nvSpPr>
              <p:spPr bwMode="auto">
                <a:xfrm>
                  <a:off x="4522" y="1245"/>
                  <a:ext cx="77" cy="269"/>
                </a:xfrm>
                <a:custGeom>
                  <a:avLst/>
                  <a:gdLst>
                    <a:gd name="T0" fmla="*/ 47 w 92"/>
                    <a:gd name="T1" fmla="*/ 29 h 323"/>
                    <a:gd name="T2" fmla="*/ 72 w 92"/>
                    <a:gd name="T3" fmla="*/ 108 h 323"/>
                    <a:gd name="T4" fmla="*/ 86 w 92"/>
                    <a:gd name="T5" fmla="*/ 321 h 323"/>
                    <a:gd name="T6" fmla="*/ 34 w 92"/>
                    <a:gd name="T7" fmla="*/ 122 h 323"/>
                    <a:gd name="T8" fmla="*/ 3 w 92"/>
                    <a:gd name="T9" fmla="*/ 16 h 323"/>
                    <a:gd name="T10" fmla="*/ 47 w 92"/>
                    <a:gd name="T11" fmla="*/ 29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" h="323">
                      <a:moveTo>
                        <a:pt x="47" y="29"/>
                      </a:moveTo>
                      <a:cubicBezTo>
                        <a:pt x="59" y="44"/>
                        <a:pt x="65" y="59"/>
                        <a:pt x="72" y="108"/>
                      </a:cubicBezTo>
                      <a:cubicBezTo>
                        <a:pt x="79" y="157"/>
                        <a:pt x="92" y="319"/>
                        <a:pt x="86" y="321"/>
                      </a:cubicBezTo>
                      <a:cubicBezTo>
                        <a:pt x="80" y="323"/>
                        <a:pt x="48" y="173"/>
                        <a:pt x="34" y="122"/>
                      </a:cubicBezTo>
                      <a:cubicBezTo>
                        <a:pt x="20" y="71"/>
                        <a:pt x="0" y="30"/>
                        <a:pt x="3" y="16"/>
                      </a:cubicBezTo>
                      <a:cubicBezTo>
                        <a:pt x="5" y="0"/>
                        <a:pt x="36" y="13"/>
                        <a:pt x="47" y="29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565" name="Group 181"/>
                <p:cNvGrpSpPr>
                  <a:grpSpLocks/>
                </p:cNvGrpSpPr>
                <p:nvPr/>
              </p:nvGrpSpPr>
              <p:grpSpPr bwMode="auto">
                <a:xfrm rot="390338">
                  <a:off x="4056" y="1225"/>
                  <a:ext cx="258" cy="457"/>
                  <a:chOff x="6246" y="2485"/>
                  <a:chExt cx="258" cy="280"/>
                </a:xfrm>
              </p:grpSpPr>
              <p:sp>
                <p:nvSpPr>
                  <p:cNvPr id="16566" name="Freeform 182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67" name="Freeform 183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68" name="Freeform 184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569" name="Group 185"/>
                <p:cNvGrpSpPr>
                  <a:grpSpLocks/>
                </p:cNvGrpSpPr>
                <p:nvPr/>
              </p:nvGrpSpPr>
              <p:grpSpPr bwMode="auto">
                <a:xfrm rot="460241">
                  <a:off x="4106" y="111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570" name="Group 186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571" name="Freeform 187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72" name="Freeform 188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73" name="Freeform 189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574" name="Freeform 190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575" name="Group 191"/>
                <p:cNvGrpSpPr>
                  <a:grpSpLocks/>
                </p:cNvGrpSpPr>
                <p:nvPr/>
              </p:nvGrpSpPr>
              <p:grpSpPr bwMode="auto">
                <a:xfrm rot="4046881">
                  <a:off x="3794" y="96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576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577" name="Freeform 193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78" name="Freeform 194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79" name="Freeform 195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580" name="Freeform 196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581" name="Freeform 197"/>
                <p:cNvSpPr>
                  <a:spLocks/>
                </p:cNvSpPr>
                <p:nvPr/>
              </p:nvSpPr>
              <p:spPr bwMode="auto">
                <a:xfrm rot="2648886">
                  <a:off x="3835" y="956"/>
                  <a:ext cx="126" cy="386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582" name="Group 198"/>
                <p:cNvGrpSpPr>
                  <a:grpSpLocks/>
                </p:cNvGrpSpPr>
                <p:nvPr/>
              </p:nvGrpSpPr>
              <p:grpSpPr bwMode="auto">
                <a:xfrm rot="1026024">
                  <a:off x="4016" y="969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583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584" name="Freeform 200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85" name="Freeform 201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86" name="Freeform 202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587" name="Freeform 203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588" name="Group 204"/>
              <p:cNvGrpSpPr>
                <a:grpSpLocks/>
              </p:cNvGrpSpPr>
              <p:nvPr/>
            </p:nvGrpSpPr>
            <p:grpSpPr bwMode="auto">
              <a:xfrm>
                <a:off x="5726" y="1001"/>
                <a:ext cx="1113" cy="915"/>
                <a:chOff x="3715" y="956"/>
                <a:chExt cx="884" cy="726"/>
              </a:xfrm>
            </p:grpSpPr>
            <p:sp>
              <p:nvSpPr>
                <p:cNvPr id="16589" name="Freeform 205"/>
                <p:cNvSpPr>
                  <a:spLocks/>
                </p:cNvSpPr>
                <p:nvPr/>
              </p:nvSpPr>
              <p:spPr bwMode="auto">
                <a:xfrm rot="-19036760">
                  <a:off x="4386" y="1271"/>
                  <a:ext cx="153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0" name="Freeform 206"/>
                <p:cNvSpPr>
                  <a:spLocks/>
                </p:cNvSpPr>
                <p:nvPr/>
              </p:nvSpPr>
              <p:spPr bwMode="auto">
                <a:xfrm rot="-15705286">
                  <a:off x="4312" y="1152"/>
                  <a:ext cx="152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1" name="Freeform 207"/>
                <p:cNvSpPr>
                  <a:spLocks/>
                </p:cNvSpPr>
                <p:nvPr/>
              </p:nvSpPr>
              <p:spPr bwMode="auto">
                <a:xfrm>
                  <a:off x="4522" y="1245"/>
                  <a:ext cx="77" cy="269"/>
                </a:xfrm>
                <a:custGeom>
                  <a:avLst/>
                  <a:gdLst>
                    <a:gd name="T0" fmla="*/ 47 w 92"/>
                    <a:gd name="T1" fmla="*/ 29 h 323"/>
                    <a:gd name="T2" fmla="*/ 72 w 92"/>
                    <a:gd name="T3" fmla="*/ 108 h 323"/>
                    <a:gd name="T4" fmla="*/ 86 w 92"/>
                    <a:gd name="T5" fmla="*/ 321 h 323"/>
                    <a:gd name="T6" fmla="*/ 34 w 92"/>
                    <a:gd name="T7" fmla="*/ 122 h 323"/>
                    <a:gd name="T8" fmla="*/ 3 w 92"/>
                    <a:gd name="T9" fmla="*/ 16 h 323"/>
                    <a:gd name="T10" fmla="*/ 47 w 92"/>
                    <a:gd name="T11" fmla="*/ 29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" h="323">
                      <a:moveTo>
                        <a:pt x="47" y="29"/>
                      </a:moveTo>
                      <a:cubicBezTo>
                        <a:pt x="59" y="44"/>
                        <a:pt x="65" y="59"/>
                        <a:pt x="72" y="108"/>
                      </a:cubicBezTo>
                      <a:cubicBezTo>
                        <a:pt x="79" y="157"/>
                        <a:pt x="92" y="319"/>
                        <a:pt x="86" y="321"/>
                      </a:cubicBezTo>
                      <a:cubicBezTo>
                        <a:pt x="80" y="323"/>
                        <a:pt x="48" y="173"/>
                        <a:pt x="34" y="122"/>
                      </a:cubicBezTo>
                      <a:cubicBezTo>
                        <a:pt x="20" y="71"/>
                        <a:pt x="0" y="30"/>
                        <a:pt x="3" y="16"/>
                      </a:cubicBezTo>
                      <a:cubicBezTo>
                        <a:pt x="5" y="0"/>
                        <a:pt x="36" y="13"/>
                        <a:pt x="47" y="29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592" name="Group 208"/>
                <p:cNvGrpSpPr>
                  <a:grpSpLocks/>
                </p:cNvGrpSpPr>
                <p:nvPr/>
              </p:nvGrpSpPr>
              <p:grpSpPr bwMode="auto">
                <a:xfrm rot="390338">
                  <a:off x="4056" y="1225"/>
                  <a:ext cx="258" cy="457"/>
                  <a:chOff x="6246" y="2485"/>
                  <a:chExt cx="258" cy="280"/>
                </a:xfrm>
              </p:grpSpPr>
              <p:sp>
                <p:nvSpPr>
                  <p:cNvPr id="16593" name="Freeform 209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94" name="Freeform 210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95" name="Freeform 211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596" name="Group 212"/>
                <p:cNvGrpSpPr>
                  <a:grpSpLocks/>
                </p:cNvGrpSpPr>
                <p:nvPr/>
              </p:nvGrpSpPr>
              <p:grpSpPr bwMode="auto">
                <a:xfrm rot="460241">
                  <a:off x="4106" y="111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597" name="Group 213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598" name="Freeform 214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99" name="Freeform 215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00" name="Freeform 216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01" name="Freeform 217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602" name="Group 218"/>
                <p:cNvGrpSpPr>
                  <a:grpSpLocks/>
                </p:cNvGrpSpPr>
                <p:nvPr/>
              </p:nvGrpSpPr>
              <p:grpSpPr bwMode="auto">
                <a:xfrm rot="4046881">
                  <a:off x="3794" y="96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03" name="Group 219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04" name="Freeform 220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05" name="Freeform 221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06" name="Freeform 222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07" name="Freeform 223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608" name="Freeform 224"/>
                <p:cNvSpPr>
                  <a:spLocks/>
                </p:cNvSpPr>
                <p:nvPr/>
              </p:nvSpPr>
              <p:spPr bwMode="auto">
                <a:xfrm rot="2648886">
                  <a:off x="3835" y="956"/>
                  <a:ext cx="126" cy="386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609" name="Group 225"/>
                <p:cNvGrpSpPr>
                  <a:grpSpLocks/>
                </p:cNvGrpSpPr>
                <p:nvPr/>
              </p:nvGrpSpPr>
              <p:grpSpPr bwMode="auto">
                <a:xfrm rot="1026024">
                  <a:off x="4016" y="969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10" name="Group 226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11" name="Freeform 227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12" name="Freeform 228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13" name="Freeform 229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14" name="Freeform 230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615" name="Group 231"/>
              <p:cNvGrpSpPr>
                <a:grpSpLocks/>
              </p:cNvGrpSpPr>
              <p:nvPr/>
            </p:nvGrpSpPr>
            <p:grpSpPr bwMode="auto">
              <a:xfrm>
                <a:off x="5302" y="1031"/>
                <a:ext cx="1114" cy="915"/>
                <a:chOff x="3715" y="956"/>
                <a:chExt cx="884" cy="726"/>
              </a:xfrm>
            </p:grpSpPr>
            <p:sp>
              <p:nvSpPr>
                <p:cNvPr id="16616" name="Freeform 232"/>
                <p:cNvSpPr>
                  <a:spLocks/>
                </p:cNvSpPr>
                <p:nvPr/>
              </p:nvSpPr>
              <p:spPr bwMode="auto">
                <a:xfrm rot="-19036760">
                  <a:off x="4386" y="1271"/>
                  <a:ext cx="153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7" name="Freeform 233"/>
                <p:cNvSpPr>
                  <a:spLocks/>
                </p:cNvSpPr>
                <p:nvPr/>
              </p:nvSpPr>
              <p:spPr bwMode="auto">
                <a:xfrm rot="-15705286">
                  <a:off x="4312" y="1152"/>
                  <a:ext cx="152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8" name="Freeform 234"/>
                <p:cNvSpPr>
                  <a:spLocks/>
                </p:cNvSpPr>
                <p:nvPr/>
              </p:nvSpPr>
              <p:spPr bwMode="auto">
                <a:xfrm>
                  <a:off x="4522" y="1245"/>
                  <a:ext cx="77" cy="269"/>
                </a:xfrm>
                <a:custGeom>
                  <a:avLst/>
                  <a:gdLst>
                    <a:gd name="T0" fmla="*/ 47 w 92"/>
                    <a:gd name="T1" fmla="*/ 29 h 323"/>
                    <a:gd name="T2" fmla="*/ 72 w 92"/>
                    <a:gd name="T3" fmla="*/ 108 h 323"/>
                    <a:gd name="T4" fmla="*/ 86 w 92"/>
                    <a:gd name="T5" fmla="*/ 321 h 323"/>
                    <a:gd name="T6" fmla="*/ 34 w 92"/>
                    <a:gd name="T7" fmla="*/ 122 h 323"/>
                    <a:gd name="T8" fmla="*/ 3 w 92"/>
                    <a:gd name="T9" fmla="*/ 16 h 323"/>
                    <a:gd name="T10" fmla="*/ 47 w 92"/>
                    <a:gd name="T11" fmla="*/ 29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" h="323">
                      <a:moveTo>
                        <a:pt x="47" y="29"/>
                      </a:moveTo>
                      <a:cubicBezTo>
                        <a:pt x="59" y="44"/>
                        <a:pt x="65" y="59"/>
                        <a:pt x="72" y="108"/>
                      </a:cubicBezTo>
                      <a:cubicBezTo>
                        <a:pt x="79" y="157"/>
                        <a:pt x="92" y="319"/>
                        <a:pt x="86" y="321"/>
                      </a:cubicBezTo>
                      <a:cubicBezTo>
                        <a:pt x="80" y="323"/>
                        <a:pt x="48" y="173"/>
                        <a:pt x="34" y="122"/>
                      </a:cubicBezTo>
                      <a:cubicBezTo>
                        <a:pt x="20" y="71"/>
                        <a:pt x="0" y="30"/>
                        <a:pt x="3" y="16"/>
                      </a:cubicBezTo>
                      <a:cubicBezTo>
                        <a:pt x="5" y="0"/>
                        <a:pt x="36" y="13"/>
                        <a:pt x="47" y="29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619" name="Group 235"/>
                <p:cNvGrpSpPr>
                  <a:grpSpLocks/>
                </p:cNvGrpSpPr>
                <p:nvPr/>
              </p:nvGrpSpPr>
              <p:grpSpPr bwMode="auto">
                <a:xfrm rot="390338">
                  <a:off x="4056" y="1225"/>
                  <a:ext cx="258" cy="457"/>
                  <a:chOff x="6246" y="2485"/>
                  <a:chExt cx="258" cy="280"/>
                </a:xfrm>
              </p:grpSpPr>
              <p:sp>
                <p:nvSpPr>
                  <p:cNvPr id="16620" name="Freeform 236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21" name="Freeform 237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22" name="Freeform 238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623" name="Group 239"/>
                <p:cNvGrpSpPr>
                  <a:grpSpLocks/>
                </p:cNvGrpSpPr>
                <p:nvPr/>
              </p:nvGrpSpPr>
              <p:grpSpPr bwMode="auto">
                <a:xfrm rot="460241">
                  <a:off x="4106" y="111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24" name="Group 240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25" name="Freeform 241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26" name="Freeform 242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27" name="Freeform 243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28" name="Freeform 244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629" name="Group 245"/>
                <p:cNvGrpSpPr>
                  <a:grpSpLocks/>
                </p:cNvGrpSpPr>
                <p:nvPr/>
              </p:nvGrpSpPr>
              <p:grpSpPr bwMode="auto">
                <a:xfrm rot="4046881">
                  <a:off x="3794" y="96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30" name="Group 246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31" name="Freeform 247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32" name="Freeform 248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33" name="Freeform 249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34" name="Freeform 250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635" name="Freeform 251"/>
                <p:cNvSpPr>
                  <a:spLocks/>
                </p:cNvSpPr>
                <p:nvPr/>
              </p:nvSpPr>
              <p:spPr bwMode="auto">
                <a:xfrm rot="2648886">
                  <a:off x="3835" y="956"/>
                  <a:ext cx="126" cy="386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636" name="Group 252"/>
                <p:cNvGrpSpPr>
                  <a:grpSpLocks/>
                </p:cNvGrpSpPr>
                <p:nvPr/>
              </p:nvGrpSpPr>
              <p:grpSpPr bwMode="auto">
                <a:xfrm rot="1026024">
                  <a:off x="4016" y="969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37" name="Group 253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38" name="Freeform 254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39" name="Freeform 255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40" name="Freeform 256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41" name="Freeform 257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642" name="Group 258"/>
              <p:cNvGrpSpPr>
                <a:grpSpLocks/>
              </p:cNvGrpSpPr>
              <p:nvPr/>
            </p:nvGrpSpPr>
            <p:grpSpPr bwMode="auto">
              <a:xfrm rot="2824803" flipH="1">
                <a:off x="6549" y="813"/>
                <a:ext cx="895" cy="735"/>
                <a:chOff x="3715" y="956"/>
                <a:chExt cx="884" cy="726"/>
              </a:xfrm>
            </p:grpSpPr>
            <p:sp>
              <p:nvSpPr>
                <p:cNvPr id="16643" name="Freeform 259"/>
                <p:cNvSpPr>
                  <a:spLocks/>
                </p:cNvSpPr>
                <p:nvPr/>
              </p:nvSpPr>
              <p:spPr bwMode="auto">
                <a:xfrm rot="-19036760">
                  <a:off x="4386" y="1271"/>
                  <a:ext cx="153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44" name="Freeform 260"/>
                <p:cNvSpPr>
                  <a:spLocks/>
                </p:cNvSpPr>
                <p:nvPr/>
              </p:nvSpPr>
              <p:spPr bwMode="auto">
                <a:xfrm rot="-15705286">
                  <a:off x="4312" y="1152"/>
                  <a:ext cx="152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45" name="Freeform 261"/>
                <p:cNvSpPr>
                  <a:spLocks/>
                </p:cNvSpPr>
                <p:nvPr/>
              </p:nvSpPr>
              <p:spPr bwMode="auto">
                <a:xfrm>
                  <a:off x="4522" y="1245"/>
                  <a:ext cx="77" cy="269"/>
                </a:xfrm>
                <a:custGeom>
                  <a:avLst/>
                  <a:gdLst>
                    <a:gd name="T0" fmla="*/ 47 w 92"/>
                    <a:gd name="T1" fmla="*/ 29 h 323"/>
                    <a:gd name="T2" fmla="*/ 72 w 92"/>
                    <a:gd name="T3" fmla="*/ 108 h 323"/>
                    <a:gd name="T4" fmla="*/ 86 w 92"/>
                    <a:gd name="T5" fmla="*/ 321 h 323"/>
                    <a:gd name="T6" fmla="*/ 34 w 92"/>
                    <a:gd name="T7" fmla="*/ 122 h 323"/>
                    <a:gd name="T8" fmla="*/ 3 w 92"/>
                    <a:gd name="T9" fmla="*/ 16 h 323"/>
                    <a:gd name="T10" fmla="*/ 47 w 92"/>
                    <a:gd name="T11" fmla="*/ 29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" h="323">
                      <a:moveTo>
                        <a:pt x="47" y="29"/>
                      </a:moveTo>
                      <a:cubicBezTo>
                        <a:pt x="59" y="44"/>
                        <a:pt x="65" y="59"/>
                        <a:pt x="72" y="108"/>
                      </a:cubicBezTo>
                      <a:cubicBezTo>
                        <a:pt x="79" y="157"/>
                        <a:pt x="92" y="319"/>
                        <a:pt x="86" y="321"/>
                      </a:cubicBezTo>
                      <a:cubicBezTo>
                        <a:pt x="80" y="323"/>
                        <a:pt x="48" y="173"/>
                        <a:pt x="34" y="122"/>
                      </a:cubicBezTo>
                      <a:cubicBezTo>
                        <a:pt x="20" y="71"/>
                        <a:pt x="0" y="30"/>
                        <a:pt x="3" y="16"/>
                      </a:cubicBezTo>
                      <a:cubicBezTo>
                        <a:pt x="5" y="0"/>
                        <a:pt x="36" y="13"/>
                        <a:pt x="47" y="29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646" name="Group 262"/>
                <p:cNvGrpSpPr>
                  <a:grpSpLocks/>
                </p:cNvGrpSpPr>
                <p:nvPr/>
              </p:nvGrpSpPr>
              <p:grpSpPr bwMode="auto">
                <a:xfrm rot="390338">
                  <a:off x="4056" y="1225"/>
                  <a:ext cx="258" cy="457"/>
                  <a:chOff x="6246" y="2485"/>
                  <a:chExt cx="258" cy="280"/>
                </a:xfrm>
              </p:grpSpPr>
              <p:sp>
                <p:nvSpPr>
                  <p:cNvPr id="16647" name="Freeform 263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48" name="Freeform 264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49" name="Freeform 265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650" name="Group 266"/>
                <p:cNvGrpSpPr>
                  <a:grpSpLocks/>
                </p:cNvGrpSpPr>
                <p:nvPr/>
              </p:nvGrpSpPr>
              <p:grpSpPr bwMode="auto">
                <a:xfrm rot="460241">
                  <a:off x="4106" y="111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51" name="Group 267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52" name="Freeform 268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53" name="Freeform 269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54" name="Freeform 270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55" name="Freeform 271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656" name="Group 272"/>
                <p:cNvGrpSpPr>
                  <a:grpSpLocks/>
                </p:cNvGrpSpPr>
                <p:nvPr/>
              </p:nvGrpSpPr>
              <p:grpSpPr bwMode="auto">
                <a:xfrm rot="4046881">
                  <a:off x="3794" y="96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57" name="Group 273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58" name="Freeform 274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59" name="Freeform 275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60" name="Freeform 276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61" name="Freeform 277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662" name="Freeform 278"/>
                <p:cNvSpPr>
                  <a:spLocks/>
                </p:cNvSpPr>
                <p:nvPr/>
              </p:nvSpPr>
              <p:spPr bwMode="auto">
                <a:xfrm rot="2648886">
                  <a:off x="3835" y="956"/>
                  <a:ext cx="126" cy="386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663" name="Group 279"/>
                <p:cNvGrpSpPr>
                  <a:grpSpLocks/>
                </p:cNvGrpSpPr>
                <p:nvPr/>
              </p:nvGrpSpPr>
              <p:grpSpPr bwMode="auto">
                <a:xfrm rot="1026024">
                  <a:off x="4016" y="969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64" name="Group 280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65" name="Freeform 281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66" name="Freeform 282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67" name="Freeform 283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68" name="Freeform 284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669" name="Group 285"/>
              <p:cNvGrpSpPr>
                <a:grpSpLocks/>
              </p:cNvGrpSpPr>
              <p:nvPr/>
            </p:nvGrpSpPr>
            <p:grpSpPr bwMode="auto">
              <a:xfrm rot="2824803" flipH="1">
                <a:off x="5982" y="760"/>
                <a:ext cx="895" cy="735"/>
                <a:chOff x="3715" y="956"/>
                <a:chExt cx="884" cy="726"/>
              </a:xfrm>
            </p:grpSpPr>
            <p:sp>
              <p:nvSpPr>
                <p:cNvPr id="16670" name="Freeform 286"/>
                <p:cNvSpPr>
                  <a:spLocks/>
                </p:cNvSpPr>
                <p:nvPr/>
              </p:nvSpPr>
              <p:spPr bwMode="auto">
                <a:xfrm rot="-19036760">
                  <a:off x="4386" y="1271"/>
                  <a:ext cx="153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71" name="Freeform 287"/>
                <p:cNvSpPr>
                  <a:spLocks/>
                </p:cNvSpPr>
                <p:nvPr/>
              </p:nvSpPr>
              <p:spPr bwMode="auto">
                <a:xfrm rot="-15705286">
                  <a:off x="4312" y="1152"/>
                  <a:ext cx="152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72" name="Freeform 288"/>
                <p:cNvSpPr>
                  <a:spLocks/>
                </p:cNvSpPr>
                <p:nvPr/>
              </p:nvSpPr>
              <p:spPr bwMode="auto">
                <a:xfrm>
                  <a:off x="4522" y="1245"/>
                  <a:ext cx="77" cy="269"/>
                </a:xfrm>
                <a:custGeom>
                  <a:avLst/>
                  <a:gdLst>
                    <a:gd name="T0" fmla="*/ 47 w 92"/>
                    <a:gd name="T1" fmla="*/ 29 h 323"/>
                    <a:gd name="T2" fmla="*/ 72 w 92"/>
                    <a:gd name="T3" fmla="*/ 108 h 323"/>
                    <a:gd name="T4" fmla="*/ 86 w 92"/>
                    <a:gd name="T5" fmla="*/ 321 h 323"/>
                    <a:gd name="T6" fmla="*/ 34 w 92"/>
                    <a:gd name="T7" fmla="*/ 122 h 323"/>
                    <a:gd name="T8" fmla="*/ 3 w 92"/>
                    <a:gd name="T9" fmla="*/ 16 h 323"/>
                    <a:gd name="T10" fmla="*/ 47 w 92"/>
                    <a:gd name="T11" fmla="*/ 29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" h="323">
                      <a:moveTo>
                        <a:pt x="47" y="29"/>
                      </a:moveTo>
                      <a:cubicBezTo>
                        <a:pt x="59" y="44"/>
                        <a:pt x="65" y="59"/>
                        <a:pt x="72" y="108"/>
                      </a:cubicBezTo>
                      <a:cubicBezTo>
                        <a:pt x="79" y="157"/>
                        <a:pt x="92" y="319"/>
                        <a:pt x="86" y="321"/>
                      </a:cubicBezTo>
                      <a:cubicBezTo>
                        <a:pt x="80" y="323"/>
                        <a:pt x="48" y="173"/>
                        <a:pt x="34" y="122"/>
                      </a:cubicBezTo>
                      <a:cubicBezTo>
                        <a:pt x="20" y="71"/>
                        <a:pt x="0" y="30"/>
                        <a:pt x="3" y="16"/>
                      </a:cubicBezTo>
                      <a:cubicBezTo>
                        <a:pt x="5" y="0"/>
                        <a:pt x="36" y="13"/>
                        <a:pt x="47" y="29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673" name="Group 289"/>
                <p:cNvGrpSpPr>
                  <a:grpSpLocks/>
                </p:cNvGrpSpPr>
                <p:nvPr/>
              </p:nvGrpSpPr>
              <p:grpSpPr bwMode="auto">
                <a:xfrm rot="390338">
                  <a:off x="4056" y="1225"/>
                  <a:ext cx="258" cy="457"/>
                  <a:chOff x="6246" y="2485"/>
                  <a:chExt cx="258" cy="280"/>
                </a:xfrm>
              </p:grpSpPr>
              <p:sp>
                <p:nvSpPr>
                  <p:cNvPr id="16674" name="Freeform 290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75" name="Freeform 291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76" name="Freeform 292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677" name="Group 293"/>
                <p:cNvGrpSpPr>
                  <a:grpSpLocks/>
                </p:cNvGrpSpPr>
                <p:nvPr/>
              </p:nvGrpSpPr>
              <p:grpSpPr bwMode="auto">
                <a:xfrm rot="460241">
                  <a:off x="4106" y="111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78" name="Group 294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79" name="Freeform 295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80" name="Freeform 296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81" name="Freeform 297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82" name="Freeform 298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683" name="Group 299"/>
                <p:cNvGrpSpPr>
                  <a:grpSpLocks/>
                </p:cNvGrpSpPr>
                <p:nvPr/>
              </p:nvGrpSpPr>
              <p:grpSpPr bwMode="auto">
                <a:xfrm rot="4046881">
                  <a:off x="3794" y="96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84" name="Group 300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85" name="Freeform 301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86" name="Freeform 302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87" name="Freeform 303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88" name="Freeform 304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689" name="Freeform 305"/>
                <p:cNvSpPr>
                  <a:spLocks/>
                </p:cNvSpPr>
                <p:nvPr/>
              </p:nvSpPr>
              <p:spPr bwMode="auto">
                <a:xfrm rot="2648886">
                  <a:off x="3835" y="956"/>
                  <a:ext cx="126" cy="386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690" name="Group 306"/>
                <p:cNvGrpSpPr>
                  <a:grpSpLocks/>
                </p:cNvGrpSpPr>
                <p:nvPr/>
              </p:nvGrpSpPr>
              <p:grpSpPr bwMode="auto">
                <a:xfrm rot="1026024">
                  <a:off x="4016" y="969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691" name="Group 307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692" name="Freeform 308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93" name="Freeform 309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94" name="Freeform 310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695" name="Freeform 311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696" name="Group 312"/>
              <p:cNvGrpSpPr>
                <a:grpSpLocks/>
              </p:cNvGrpSpPr>
              <p:nvPr/>
            </p:nvGrpSpPr>
            <p:grpSpPr bwMode="auto">
              <a:xfrm rot="2824803" flipH="1">
                <a:off x="6072" y="942"/>
                <a:ext cx="895" cy="734"/>
                <a:chOff x="3715" y="956"/>
                <a:chExt cx="884" cy="726"/>
              </a:xfrm>
            </p:grpSpPr>
            <p:sp>
              <p:nvSpPr>
                <p:cNvPr id="16697" name="Freeform 313"/>
                <p:cNvSpPr>
                  <a:spLocks/>
                </p:cNvSpPr>
                <p:nvPr/>
              </p:nvSpPr>
              <p:spPr bwMode="auto">
                <a:xfrm rot="-19036760">
                  <a:off x="4386" y="1271"/>
                  <a:ext cx="153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98" name="Freeform 314"/>
                <p:cNvSpPr>
                  <a:spLocks/>
                </p:cNvSpPr>
                <p:nvPr/>
              </p:nvSpPr>
              <p:spPr bwMode="auto">
                <a:xfrm rot="-15705286">
                  <a:off x="4312" y="1152"/>
                  <a:ext cx="152" cy="300"/>
                </a:xfrm>
                <a:custGeom>
                  <a:avLst/>
                  <a:gdLst>
                    <a:gd name="T0" fmla="*/ 3 w 214"/>
                    <a:gd name="T1" fmla="*/ 52 h 313"/>
                    <a:gd name="T2" fmla="*/ 53 w 214"/>
                    <a:gd name="T3" fmla="*/ 130 h 313"/>
                    <a:gd name="T4" fmla="*/ 205 w 214"/>
                    <a:gd name="T5" fmla="*/ 310 h 313"/>
                    <a:gd name="T6" fmla="*/ 105 w 214"/>
                    <a:gd name="T7" fmla="*/ 114 h 313"/>
                    <a:gd name="T8" fmla="*/ 37 w 214"/>
                    <a:gd name="T9" fmla="*/ 10 h 313"/>
                    <a:gd name="T10" fmla="*/ 3 w 214"/>
                    <a:gd name="T11" fmla="*/ 52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" h="313">
                      <a:moveTo>
                        <a:pt x="3" y="52"/>
                      </a:moveTo>
                      <a:cubicBezTo>
                        <a:pt x="6" y="72"/>
                        <a:pt x="19" y="87"/>
                        <a:pt x="53" y="130"/>
                      </a:cubicBezTo>
                      <a:cubicBezTo>
                        <a:pt x="87" y="173"/>
                        <a:pt x="196" y="313"/>
                        <a:pt x="205" y="310"/>
                      </a:cubicBezTo>
                      <a:cubicBezTo>
                        <a:pt x="214" y="307"/>
                        <a:pt x="133" y="164"/>
                        <a:pt x="105" y="114"/>
                      </a:cubicBezTo>
                      <a:cubicBezTo>
                        <a:pt x="77" y="64"/>
                        <a:pt x="54" y="20"/>
                        <a:pt x="37" y="10"/>
                      </a:cubicBezTo>
                      <a:cubicBezTo>
                        <a:pt x="20" y="0"/>
                        <a:pt x="0" y="32"/>
                        <a:pt x="3" y="52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99" name="Freeform 315"/>
                <p:cNvSpPr>
                  <a:spLocks/>
                </p:cNvSpPr>
                <p:nvPr/>
              </p:nvSpPr>
              <p:spPr bwMode="auto">
                <a:xfrm>
                  <a:off x="4522" y="1245"/>
                  <a:ext cx="77" cy="269"/>
                </a:xfrm>
                <a:custGeom>
                  <a:avLst/>
                  <a:gdLst>
                    <a:gd name="T0" fmla="*/ 47 w 92"/>
                    <a:gd name="T1" fmla="*/ 29 h 323"/>
                    <a:gd name="T2" fmla="*/ 72 w 92"/>
                    <a:gd name="T3" fmla="*/ 108 h 323"/>
                    <a:gd name="T4" fmla="*/ 86 w 92"/>
                    <a:gd name="T5" fmla="*/ 321 h 323"/>
                    <a:gd name="T6" fmla="*/ 34 w 92"/>
                    <a:gd name="T7" fmla="*/ 122 h 323"/>
                    <a:gd name="T8" fmla="*/ 3 w 92"/>
                    <a:gd name="T9" fmla="*/ 16 h 323"/>
                    <a:gd name="T10" fmla="*/ 47 w 92"/>
                    <a:gd name="T11" fmla="*/ 29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" h="323">
                      <a:moveTo>
                        <a:pt x="47" y="29"/>
                      </a:moveTo>
                      <a:cubicBezTo>
                        <a:pt x="59" y="44"/>
                        <a:pt x="65" y="59"/>
                        <a:pt x="72" y="108"/>
                      </a:cubicBezTo>
                      <a:cubicBezTo>
                        <a:pt x="79" y="157"/>
                        <a:pt x="92" y="319"/>
                        <a:pt x="86" y="321"/>
                      </a:cubicBezTo>
                      <a:cubicBezTo>
                        <a:pt x="80" y="323"/>
                        <a:pt x="48" y="173"/>
                        <a:pt x="34" y="122"/>
                      </a:cubicBezTo>
                      <a:cubicBezTo>
                        <a:pt x="20" y="71"/>
                        <a:pt x="0" y="30"/>
                        <a:pt x="3" y="16"/>
                      </a:cubicBezTo>
                      <a:cubicBezTo>
                        <a:pt x="5" y="0"/>
                        <a:pt x="36" y="13"/>
                        <a:pt x="47" y="29"/>
                      </a:cubicBezTo>
                      <a:close/>
                    </a:path>
                  </a:pathLst>
                </a:custGeom>
                <a:solidFill>
                  <a:srgbClr val="000C00">
                    <a:alpha val="3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700" name="Group 316"/>
                <p:cNvGrpSpPr>
                  <a:grpSpLocks/>
                </p:cNvGrpSpPr>
                <p:nvPr/>
              </p:nvGrpSpPr>
              <p:grpSpPr bwMode="auto">
                <a:xfrm rot="390338">
                  <a:off x="4056" y="1225"/>
                  <a:ext cx="258" cy="457"/>
                  <a:chOff x="6246" y="2485"/>
                  <a:chExt cx="258" cy="280"/>
                </a:xfrm>
              </p:grpSpPr>
              <p:sp>
                <p:nvSpPr>
                  <p:cNvPr id="16701" name="Freeform 317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02" name="Freeform 318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03" name="Freeform 319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704" name="Group 320"/>
                <p:cNvGrpSpPr>
                  <a:grpSpLocks/>
                </p:cNvGrpSpPr>
                <p:nvPr/>
              </p:nvGrpSpPr>
              <p:grpSpPr bwMode="auto">
                <a:xfrm rot="460241">
                  <a:off x="4106" y="111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705" name="Group 321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706" name="Freeform 322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07" name="Freeform 323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08" name="Freeform 324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709" name="Freeform 325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710" name="Group 326"/>
                <p:cNvGrpSpPr>
                  <a:grpSpLocks/>
                </p:cNvGrpSpPr>
                <p:nvPr/>
              </p:nvGrpSpPr>
              <p:grpSpPr bwMode="auto">
                <a:xfrm rot="4046881">
                  <a:off x="3794" y="963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711" name="Group 327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712" name="Freeform 328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13" name="Freeform 329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14" name="Freeform 330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715" name="Freeform 331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716" name="Freeform 332"/>
                <p:cNvSpPr>
                  <a:spLocks/>
                </p:cNvSpPr>
                <p:nvPr/>
              </p:nvSpPr>
              <p:spPr bwMode="auto">
                <a:xfrm rot="2648886">
                  <a:off x="3835" y="956"/>
                  <a:ext cx="126" cy="386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717" name="Group 333"/>
                <p:cNvGrpSpPr>
                  <a:grpSpLocks/>
                </p:cNvGrpSpPr>
                <p:nvPr/>
              </p:nvGrpSpPr>
              <p:grpSpPr bwMode="auto">
                <a:xfrm rot="1026024">
                  <a:off x="4016" y="969"/>
                  <a:ext cx="365" cy="523"/>
                  <a:chOff x="6125" y="2733"/>
                  <a:chExt cx="301" cy="314"/>
                </a:xfrm>
              </p:grpSpPr>
              <p:grpSp>
                <p:nvGrpSpPr>
                  <p:cNvPr id="16718" name="Group 334"/>
                  <p:cNvGrpSpPr>
                    <a:grpSpLocks/>
                  </p:cNvGrpSpPr>
                  <p:nvPr/>
                </p:nvGrpSpPr>
                <p:grpSpPr bwMode="auto">
                  <a:xfrm>
                    <a:off x="6125" y="2733"/>
                    <a:ext cx="301" cy="259"/>
                    <a:chOff x="6125" y="2733"/>
                    <a:chExt cx="301" cy="259"/>
                  </a:xfrm>
                </p:grpSpPr>
                <p:sp>
                  <p:nvSpPr>
                    <p:cNvPr id="16719" name="Freeform 335"/>
                    <p:cNvSpPr>
                      <a:spLocks/>
                    </p:cNvSpPr>
                    <p:nvPr/>
                  </p:nvSpPr>
                  <p:spPr bwMode="auto">
                    <a:xfrm rot="13540798" flipH="1">
                      <a:off x="6283" y="2786"/>
                      <a:ext cx="195" cy="90"/>
                    </a:xfrm>
                    <a:custGeom>
                      <a:avLst/>
                      <a:gdLst>
                        <a:gd name="T0" fmla="*/ 0 w 264"/>
                        <a:gd name="T1" fmla="*/ 25 h 195"/>
                        <a:gd name="T2" fmla="*/ 106 w 264"/>
                        <a:gd name="T3" fmla="*/ 133 h 195"/>
                        <a:gd name="T4" fmla="*/ 222 w 264"/>
                        <a:gd name="T5" fmla="*/ 173 h 195"/>
                        <a:gd name="T6" fmla="*/ 264 w 264"/>
                        <a:gd name="T7" fmla="*/ 195 h 195"/>
                        <a:gd name="T8" fmla="*/ 156 w 264"/>
                        <a:gd name="T9" fmla="*/ 113 h 195"/>
                        <a:gd name="T10" fmla="*/ 96 w 264"/>
                        <a:gd name="T11" fmla="*/ 55 h 195"/>
                        <a:gd name="T12" fmla="*/ 38 w 264"/>
                        <a:gd name="T13" fmla="*/ 5 h 195"/>
                        <a:gd name="T14" fmla="*/ 0 w 264"/>
                        <a:gd name="T15" fmla="*/ 25 h 19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64" h="195">
                          <a:moveTo>
                            <a:pt x="0" y="25"/>
                          </a:moveTo>
                          <a:cubicBezTo>
                            <a:pt x="11" y="47"/>
                            <a:pt x="69" y="108"/>
                            <a:pt x="106" y="133"/>
                          </a:cubicBezTo>
                          <a:cubicBezTo>
                            <a:pt x="143" y="158"/>
                            <a:pt x="196" y="163"/>
                            <a:pt x="222" y="173"/>
                          </a:cubicBezTo>
                          <a:lnTo>
                            <a:pt x="264" y="195"/>
                          </a:lnTo>
                          <a:cubicBezTo>
                            <a:pt x="253" y="185"/>
                            <a:pt x="184" y="136"/>
                            <a:pt x="156" y="113"/>
                          </a:cubicBezTo>
                          <a:cubicBezTo>
                            <a:pt x="128" y="90"/>
                            <a:pt x="116" y="73"/>
                            <a:pt x="96" y="55"/>
                          </a:cubicBezTo>
                          <a:cubicBezTo>
                            <a:pt x="76" y="37"/>
                            <a:pt x="54" y="10"/>
                            <a:pt x="38" y="5"/>
                          </a:cubicBezTo>
                          <a:cubicBezTo>
                            <a:pt x="22" y="0"/>
                            <a:pt x="8" y="21"/>
                            <a:pt x="0" y="25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20" name="Freeform 336"/>
                    <p:cNvSpPr>
                      <a:spLocks/>
                    </p:cNvSpPr>
                    <p:nvPr/>
                  </p:nvSpPr>
                  <p:spPr bwMode="auto">
                    <a:xfrm>
                      <a:off x="6210" y="2800"/>
                      <a:ext cx="75" cy="192"/>
                    </a:xfrm>
                    <a:custGeom>
                      <a:avLst/>
                      <a:gdLst>
                        <a:gd name="T0" fmla="*/ 75 w 75"/>
                        <a:gd name="T1" fmla="*/ 31 h 192"/>
                        <a:gd name="T2" fmla="*/ 39 w 75"/>
                        <a:gd name="T3" fmla="*/ 125 h 192"/>
                        <a:gd name="T4" fmla="*/ 23 w 75"/>
                        <a:gd name="T5" fmla="*/ 156 h 192"/>
                        <a:gd name="T6" fmla="*/ 0 w 75"/>
                        <a:gd name="T7" fmla="*/ 185 h 192"/>
                        <a:gd name="T8" fmla="*/ 0 w 75"/>
                        <a:gd name="T9" fmla="*/ 111 h 192"/>
                        <a:gd name="T10" fmla="*/ 21 w 75"/>
                        <a:gd name="T11" fmla="*/ 61 h 192"/>
                        <a:gd name="T12" fmla="*/ 55 w 75"/>
                        <a:gd name="T13" fmla="*/ 5 h 192"/>
                        <a:gd name="T14" fmla="*/ 75 w 75"/>
                        <a:gd name="T15" fmla="*/ 31 h 1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5" h="192">
                          <a:moveTo>
                            <a:pt x="75" y="31"/>
                          </a:moveTo>
                          <a:cubicBezTo>
                            <a:pt x="75" y="49"/>
                            <a:pt x="49" y="105"/>
                            <a:pt x="39" y="125"/>
                          </a:cubicBezTo>
                          <a:cubicBezTo>
                            <a:pt x="30" y="145"/>
                            <a:pt x="30" y="146"/>
                            <a:pt x="23" y="156"/>
                          </a:cubicBezTo>
                          <a:cubicBezTo>
                            <a:pt x="16" y="166"/>
                            <a:pt x="4" y="192"/>
                            <a:pt x="0" y="185"/>
                          </a:cubicBezTo>
                          <a:lnTo>
                            <a:pt x="0" y="111"/>
                          </a:lnTo>
                          <a:cubicBezTo>
                            <a:pt x="4" y="90"/>
                            <a:pt x="12" y="79"/>
                            <a:pt x="21" y="61"/>
                          </a:cubicBezTo>
                          <a:cubicBezTo>
                            <a:pt x="30" y="44"/>
                            <a:pt x="45" y="10"/>
                            <a:pt x="55" y="5"/>
                          </a:cubicBezTo>
                          <a:cubicBezTo>
                            <a:pt x="64" y="0"/>
                            <a:pt x="71" y="26"/>
                            <a:pt x="75" y="31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21" name="Freeform 337"/>
                    <p:cNvSpPr>
                      <a:spLocks/>
                    </p:cNvSpPr>
                    <p:nvPr/>
                  </p:nvSpPr>
                  <p:spPr bwMode="auto">
                    <a:xfrm rot="487806" flipH="1">
                      <a:off x="6125" y="2779"/>
                      <a:ext cx="150" cy="151"/>
                    </a:xfrm>
                    <a:custGeom>
                      <a:avLst/>
                      <a:gdLst>
                        <a:gd name="T0" fmla="*/ 152 w 164"/>
                        <a:gd name="T1" fmla="*/ 112 h 166"/>
                        <a:gd name="T2" fmla="*/ 80 w 164"/>
                        <a:gd name="T3" fmla="*/ 28 h 166"/>
                        <a:gd name="T4" fmla="*/ 51 w 164"/>
                        <a:gd name="T5" fmla="*/ 3 h 166"/>
                        <a:gd name="T6" fmla="*/ 0 w 164"/>
                        <a:gd name="T7" fmla="*/ 13 h 166"/>
                        <a:gd name="T8" fmla="*/ 45 w 164"/>
                        <a:gd name="T9" fmla="*/ 58 h 166"/>
                        <a:gd name="T10" fmla="*/ 85 w 164"/>
                        <a:gd name="T11" fmla="*/ 101 h 166"/>
                        <a:gd name="T12" fmla="*/ 153 w 164"/>
                        <a:gd name="T13" fmla="*/ 164 h 166"/>
                        <a:gd name="T14" fmla="*/ 152 w 164"/>
                        <a:gd name="T15" fmla="*/ 112 h 1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64" h="166">
                          <a:moveTo>
                            <a:pt x="152" y="112"/>
                          </a:moveTo>
                          <a:cubicBezTo>
                            <a:pt x="145" y="93"/>
                            <a:pt x="96" y="46"/>
                            <a:pt x="80" y="28"/>
                          </a:cubicBezTo>
                          <a:cubicBezTo>
                            <a:pt x="63" y="11"/>
                            <a:pt x="63" y="6"/>
                            <a:pt x="51" y="3"/>
                          </a:cubicBezTo>
                          <a:cubicBezTo>
                            <a:pt x="37" y="0"/>
                            <a:pt x="1" y="4"/>
                            <a:pt x="0" y="13"/>
                          </a:cubicBezTo>
                          <a:lnTo>
                            <a:pt x="45" y="58"/>
                          </a:lnTo>
                          <a:cubicBezTo>
                            <a:pt x="60" y="72"/>
                            <a:pt x="67" y="83"/>
                            <a:pt x="85" y="101"/>
                          </a:cubicBezTo>
                          <a:cubicBezTo>
                            <a:pt x="103" y="119"/>
                            <a:pt x="142" y="162"/>
                            <a:pt x="153" y="164"/>
                          </a:cubicBezTo>
                          <a:cubicBezTo>
                            <a:pt x="164" y="166"/>
                            <a:pt x="152" y="123"/>
                            <a:pt x="152" y="112"/>
                          </a:cubicBezTo>
                          <a:close/>
                        </a:path>
                      </a:pathLst>
                    </a:custGeom>
                    <a:solidFill>
                      <a:srgbClr val="000C00">
                        <a:alpha val="50000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mpd="sng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722" name="Freeform 338"/>
                  <p:cNvSpPr>
                    <a:spLocks/>
                  </p:cNvSpPr>
                  <p:nvPr/>
                </p:nvSpPr>
                <p:spPr bwMode="auto">
                  <a:xfrm>
                    <a:off x="6271" y="2782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6723" name="Freeform 339"/>
              <p:cNvSpPr>
                <a:spLocks/>
              </p:cNvSpPr>
              <p:nvPr/>
            </p:nvSpPr>
            <p:spPr bwMode="auto">
              <a:xfrm rot="15808675" flipH="1">
                <a:off x="6877" y="519"/>
                <a:ext cx="429" cy="304"/>
              </a:xfrm>
              <a:custGeom>
                <a:avLst/>
                <a:gdLst>
                  <a:gd name="T0" fmla="*/ 14 w 267"/>
                  <a:gd name="T1" fmla="*/ 88 h 90"/>
                  <a:gd name="T2" fmla="*/ 14 w 267"/>
                  <a:gd name="T3" fmla="*/ 52 h 90"/>
                  <a:gd name="T4" fmla="*/ 98 w 267"/>
                  <a:gd name="T5" fmla="*/ 20 h 90"/>
                  <a:gd name="T6" fmla="*/ 262 w 267"/>
                  <a:gd name="T7" fmla="*/ 4 h 90"/>
                  <a:gd name="T8" fmla="*/ 128 w 267"/>
                  <a:gd name="T9" fmla="*/ 44 h 90"/>
                  <a:gd name="T10" fmla="*/ 60 w 267"/>
                  <a:gd name="T11" fmla="*/ 76 h 90"/>
                  <a:gd name="T12" fmla="*/ 34 w 267"/>
                  <a:gd name="T13" fmla="*/ 90 h 90"/>
                  <a:gd name="T14" fmla="*/ 14 w 267"/>
                  <a:gd name="T15" fmla="*/ 8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90">
                    <a:moveTo>
                      <a:pt x="14" y="88"/>
                    </a:moveTo>
                    <a:cubicBezTo>
                      <a:pt x="11" y="82"/>
                      <a:pt x="0" y="63"/>
                      <a:pt x="14" y="52"/>
                    </a:cubicBezTo>
                    <a:cubicBezTo>
                      <a:pt x="28" y="41"/>
                      <a:pt x="57" y="28"/>
                      <a:pt x="98" y="20"/>
                    </a:cubicBezTo>
                    <a:cubicBezTo>
                      <a:pt x="139" y="12"/>
                      <a:pt x="257" y="0"/>
                      <a:pt x="262" y="4"/>
                    </a:cubicBezTo>
                    <a:cubicBezTo>
                      <a:pt x="267" y="8"/>
                      <a:pt x="162" y="32"/>
                      <a:pt x="128" y="44"/>
                    </a:cubicBezTo>
                    <a:cubicBezTo>
                      <a:pt x="94" y="56"/>
                      <a:pt x="76" y="68"/>
                      <a:pt x="60" y="76"/>
                    </a:cubicBezTo>
                    <a:cubicBezTo>
                      <a:pt x="44" y="84"/>
                      <a:pt x="42" y="88"/>
                      <a:pt x="34" y="90"/>
                    </a:cubicBezTo>
                    <a:lnTo>
                      <a:pt x="14" y="88"/>
                    </a:lnTo>
                    <a:close/>
                  </a:path>
                </a:pathLst>
              </a:custGeom>
              <a:solidFill>
                <a:srgbClr val="000C00">
                  <a:alpha val="53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724" name="Group 340"/>
              <p:cNvGrpSpPr>
                <a:grpSpLocks/>
              </p:cNvGrpSpPr>
              <p:nvPr/>
            </p:nvGrpSpPr>
            <p:grpSpPr bwMode="auto">
              <a:xfrm>
                <a:off x="5666" y="459"/>
                <a:ext cx="686" cy="608"/>
                <a:chOff x="4362" y="2738"/>
                <a:chExt cx="544" cy="482"/>
              </a:xfrm>
            </p:grpSpPr>
            <p:sp>
              <p:nvSpPr>
                <p:cNvPr id="16725" name="Freeform 341"/>
                <p:cNvSpPr>
                  <a:spLocks/>
                </p:cNvSpPr>
                <p:nvPr/>
              </p:nvSpPr>
              <p:spPr bwMode="auto">
                <a:xfrm rot="5400000">
                  <a:off x="4328" y="2990"/>
                  <a:ext cx="264" cy="195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26" name="Freeform 342"/>
                <p:cNvSpPr>
                  <a:spLocks/>
                </p:cNvSpPr>
                <p:nvPr/>
              </p:nvSpPr>
              <p:spPr bwMode="auto">
                <a:xfrm rot="4814398">
                  <a:off x="4686" y="2971"/>
                  <a:ext cx="267" cy="90"/>
                </a:xfrm>
                <a:custGeom>
                  <a:avLst/>
                  <a:gdLst>
                    <a:gd name="T0" fmla="*/ 14 w 267"/>
                    <a:gd name="T1" fmla="*/ 88 h 90"/>
                    <a:gd name="T2" fmla="*/ 14 w 267"/>
                    <a:gd name="T3" fmla="*/ 52 h 90"/>
                    <a:gd name="T4" fmla="*/ 98 w 267"/>
                    <a:gd name="T5" fmla="*/ 20 h 90"/>
                    <a:gd name="T6" fmla="*/ 262 w 267"/>
                    <a:gd name="T7" fmla="*/ 4 h 90"/>
                    <a:gd name="T8" fmla="*/ 128 w 267"/>
                    <a:gd name="T9" fmla="*/ 44 h 90"/>
                    <a:gd name="T10" fmla="*/ 60 w 267"/>
                    <a:gd name="T11" fmla="*/ 76 h 90"/>
                    <a:gd name="T12" fmla="*/ 34 w 267"/>
                    <a:gd name="T13" fmla="*/ 90 h 90"/>
                    <a:gd name="T14" fmla="*/ 14 w 267"/>
                    <a:gd name="T15" fmla="*/ 8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7" h="90">
                      <a:moveTo>
                        <a:pt x="14" y="88"/>
                      </a:moveTo>
                      <a:cubicBezTo>
                        <a:pt x="11" y="82"/>
                        <a:pt x="0" y="63"/>
                        <a:pt x="14" y="52"/>
                      </a:cubicBezTo>
                      <a:cubicBezTo>
                        <a:pt x="28" y="41"/>
                        <a:pt x="57" y="28"/>
                        <a:pt x="98" y="20"/>
                      </a:cubicBezTo>
                      <a:cubicBezTo>
                        <a:pt x="139" y="12"/>
                        <a:pt x="257" y="0"/>
                        <a:pt x="262" y="4"/>
                      </a:cubicBezTo>
                      <a:cubicBezTo>
                        <a:pt x="267" y="8"/>
                        <a:pt x="162" y="32"/>
                        <a:pt x="128" y="44"/>
                      </a:cubicBezTo>
                      <a:cubicBezTo>
                        <a:pt x="94" y="56"/>
                        <a:pt x="76" y="68"/>
                        <a:pt x="60" y="76"/>
                      </a:cubicBezTo>
                      <a:cubicBezTo>
                        <a:pt x="44" y="84"/>
                        <a:pt x="42" y="88"/>
                        <a:pt x="34" y="90"/>
                      </a:cubicBezTo>
                      <a:lnTo>
                        <a:pt x="14" y="88"/>
                      </a:lnTo>
                      <a:close/>
                    </a:path>
                  </a:pathLst>
                </a:custGeom>
                <a:solidFill>
                  <a:srgbClr val="000C00">
                    <a:alpha val="71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27" name="Freeform 343"/>
                <p:cNvSpPr>
                  <a:spLocks/>
                </p:cNvSpPr>
                <p:nvPr/>
              </p:nvSpPr>
              <p:spPr bwMode="auto">
                <a:xfrm rot="6058839">
                  <a:off x="4496" y="2870"/>
                  <a:ext cx="384" cy="139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28" name="Freeform 344"/>
                <p:cNvSpPr>
                  <a:spLocks/>
                </p:cNvSpPr>
                <p:nvPr/>
              </p:nvSpPr>
              <p:spPr bwMode="auto">
                <a:xfrm rot="4814398">
                  <a:off x="4676" y="2961"/>
                  <a:ext cx="206" cy="67"/>
                </a:xfrm>
                <a:custGeom>
                  <a:avLst/>
                  <a:gdLst>
                    <a:gd name="T0" fmla="*/ 14 w 267"/>
                    <a:gd name="T1" fmla="*/ 88 h 90"/>
                    <a:gd name="T2" fmla="*/ 14 w 267"/>
                    <a:gd name="T3" fmla="*/ 52 h 90"/>
                    <a:gd name="T4" fmla="*/ 98 w 267"/>
                    <a:gd name="T5" fmla="*/ 20 h 90"/>
                    <a:gd name="T6" fmla="*/ 262 w 267"/>
                    <a:gd name="T7" fmla="*/ 4 h 90"/>
                    <a:gd name="T8" fmla="*/ 128 w 267"/>
                    <a:gd name="T9" fmla="*/ 44 h 90"/>
                    <a:gd name="T10" fmla="*/ 60 w 267"/>
                    <a:gd name="T11" fmla="*/ 76 h 90"/>
                    <a:gd name="T12" fmla="*/ 34 w 267"/>
                    <a:gd name="T13" fmla="*/ 90 h 90"/>
                    <a:gd name="T14" fmla="*/ 14 w 267"/>
                    <a:gd name="T15" fmla="*/ 8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7" h="90">
                      <a:moveTo>
                        <a:pt x="14" y="88"/>
                      </a:moveTo>
                      <a:cubicBezTo>
                        <a:pt x="11" y="82"/>
                        <a:pt x="0" y="63"/>
                        <a:pt x="14" y="52"/>
                      </a:cubicBezTo>
                      <a:cubicBezTo>
                        <a:pt x="28" y="41"/>
                        <a:pt x="57" y="28"/>
                        <a:pt x="98" y="20"/>
                      </a:cubicBezTo>
                      <a:cubicBezTo>
                        <a:pt x="139" y="12"/>
                        <a:pt x="257" y="0"/>
                        <a:pt x="262" y="4"/>
                      </a:cubicBezTo>
                      <a:cubicBezTo>
                        <a:pt x="267" y="8"/>
                        <a:pt x="162" y="32"/>
                        <a:pt x="128" y="44"/>
                      </a:cubicBezTo>
                      <a:cubicBezTo>
                        <a:pt x="94" y="56"/>
                        <a:pt x="76" y="68"/>
                        <a:pt x="60" y="76"/>
                      </a:cubicBezTo>
                      <a:cubicBezTo>
                        <a:pt x="44" y="84"/>
                        <a:pt x="42" y="88"/>
                        <a:pt x="34" y="90"/>
                      </a:cubicBezTo>
                      <a:lnTo>
                        <a:pt x="14" y="88"/>
                      </a:lnTo>
                      <a:close/>
                    </a:path>
                  </a:pathLst>
                </a:custGeom>
                <a:solidFill>
                  <a:srgbClr val="000C00">
                    <a:alpha val="71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29" name="Freeform 345"/>
                <p:cNvSpPr>
                  <a:spLocks/>
                </p:cNvSpPr>
                <p:nvPr/>
              </p:nvSpPr>
              <p:spPr bwMode="auto">
                <a:xfrm rot="4203867">
                  <a:off x="4710" y="2907"/>
                  <a:ext cx="366" cy="27"/>
                </a:xfrm>
                <a:custGeom>
                  <a:avLst/>
                  <a:gdLst>
                    <a:gd name="T0" fmla="*/ 14 w 267"/>
                    <a:gd name="T1" fmla="*/ 88 h 90"/>
                    <a:gd name="T2" fmla="*/ 14 w 267"/>
                    <a:gd name="T3" fmla="*/ 52 h 90"/>
                    <a:gd name="T4" fmla="*/ 98 w 267"/>
                    <a:gd name="T5" fmla="*/ 20 h 90"/>
                    <a:gd name="T6" fmla="*/ 262 w 267"/>
                    <a:gd name="T7" fmla="*/ 4 h 90"/>
                    <a:gd name="T8" fmla="*/ 128 w 267"/>
                    <a:gd name="T9" fmla="*/ 44 h 90"/>
                    <a:gd name="T10" fmla="*/ 60 w 267"/>
                    <a:gd name="T11" fmla="*/ 76 h 90"/>
                    <a:gd name="T12" fmla="*/ 34 w 267"/>
                    <a:gd name="T13" fmla="*/ 90 h 90"/>
                    <a:gd name="T14" fmla="*/ 14 w 267"/>
                    <a:gd name="T15" fmla="*/ 8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7" h="90">
                      <a:moveTo>
                        <a:pt x="14" y="88"/>
                      </a:moveTo>
                      <a:cubicBezTo>
                        <a:pt x="11" y="82"/>
                        <a:pt x="0" y="63"/>
                        <a:pt x="14" y="52"/>
                      </a:cubicBezTo>
                      <a:cubicBezTo>
                        <a:pt x="28" y="41"/>
                        <a:pt x="57" y="28"/>
                        <a:pt x="98" y="20"/>
                      </a:cubicBezTo>
                      <a:cubicBezTo>
                        <a:pt x="139" y="12"/>
                        <a:pt x="257" y="0"/>
                        <a:pt x="262" y="4"/>
                      </a:cubicBezTo>
                      <a:cubicBezTo>
                        <a:pt x="267" y="8"/>
                        <a:pt x="162" y="32"/>
                        <a:pt x="128" y="44"/>
                      </a:cubicBezTo>
                      <a:cubicBezTo>
                        <a:pt x="94" y="56"/>
                        <a:pt x="76" y="68"/>
                        <a:pt x="60" y="76"/>
                      </a:cubicBezTo>
                      <a:cubicBezTo>
                        <a:pt x="44" y="84"/>
                        <a:pt x="42" y="88"/>
                        <a:pt x="34" y="90"/>
                      </a:cubicBezTo>
                      <a:lnTo>
                        <a:pt x="14" y="88"/>
                      </a:lnTo>
                      <a:close/>
                    </a:path>
                  </a:pathLst>
                </a:custGeom>
                <a:solidFill>
                  <a:srgbClr val="000C00">
                    <a:alpha val="71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30" name="Group 346"/>
              <p:cNvGrpSpPr>
                <a:grpSpLocks/>
              </p:cNvGrpSpPr>
              <p:nvPr/>
            </p:nvGrpSpPr>
            <p:grpSpPr bwMode="auto">
              <a:xfrm>
                <a:off x="5613" y="172"/>
                <a:ext cx="686" cy="865"/>
                <a:chOff x="4362" y="2738"/>
                <a:chExt cx="544" cy="482"/>
              </a:xfrm>
            </p:grpSpPr>
            <p:sp>
              <p:nvSpPr>
                <p:cNvPr id="16731" name="Freeform 347"/>
                <p:cNvSpPr>
                  <a:spLocks/>
                </p:cNvSpPr>
                <p:nvPr/>
              </p:nvSpPr>
              <p:spPr bwMode="auto">
                <a:xfrm rot="5400000">
                  <a:off x="4328" y="2990"/>
                  <a:ext cx="264" cy="195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32" name="Freeform 348"/>
                <p:cNvSpPr>
                  <a:spLocks/>
                </p:cNvSpPr>
                <p:nvPr/>
              </p:nvSpPr>
              <p:spPr bwMode="auto">
                <a:xfrm rot="4814398">
                  <a:off x="4686" y="2971"/>
                  <a:ext cx="267" cy="90"/>
                </a:xfrm>
                <a:custGeom>
                  <a:avLst/>
                  <a:gdLst>
                    <a:gd name="T0" fmla="*/ 14 w 267"/>
                    <a:gd name="T1" fmla="*/ 88 h 90"/>
                    <a:gd name="T2" fmla="*/ 14 w 267"/>
                    <a:gd name="T3" fmla="*/ 52 h 90"/>
                    <a:gd name="T4" fmla="*/ 98 w 267"/>
                    <a:gd name="T5" fmla="*/ 20 h 90"/>
                    <a:gd name="T6" fmla="*/ 262 w 267"/>
                    <a:gd name="T7" fmla="*/ 4 h 90"/>
                    <a:gd name="T8" fmla="*/ 128 w 267"/>
                    <a:gd name="T9" fmla="*/ 44 h 90"/>
                    <a:gd name="T10" fmla="*/ 60 w 267"/>
                    <a:gd name="T11" fmla="*/ 76 h 90"/>
                    <a:gd name="T12" fmla="*/ 34 w 267"/>
                    <a:gd name="T13" fmla="*/ 90 h 90"/>
                    <a:gd name="T14" fmla="*/ 14 w 267"/>
                    <a:gd name="T15" fmla="*/ 8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7" h="90">
                      <a:moveTo>
                        <a:pt x="14" y="88"/>
                      </a:moveTo>
                      <a:cubicBezTo>
                        <a:pt x="11" y="82"/>
                        <a:pt x="0" y="63"/>
                        <a:pt x="14" y="52"/>
                      </a:cubicBezTo>
                      <a:cubicBezTo>
                        <a:pt x="28" y="41"/>
                        <a:pt x="57" y="28"/>
                        <a:pt x="98" y="20"/>
                      </a:cubicBezTo>
                      <a:cubicBezTo>
                        <a:pt x="139" y="12"/>
                        <a:pt x="257" y="0"/>
                        <a:pt x="262" y="4"/>
                      </a:cubicBezTo>
                      <a:cubicBezTo>
                        <a:pt x="267" y="8"/>
                        <a:pt x="162" y="32"/>
                        <a:pt x="128" y="44"/>
                      </a:cubicBezTo>
                      <a:cubicBezTo>
                        <a:pt x="94" y="56"/>
                        <a:pt x="76" y="68"/>
                        <a:pt x="60" y="76"/>
                      </a:cubicBezTo>
                      <a:cubicBezTo>
                        <a:pt x="44" y="84"/>
                        <a:pt x="42" y="88"/>
                        <a:pt x="34" y="90"/>
                      </a:cubicBezTo>
                      <a:lnTo>
                        <a:pt x="14" y="88"/>
                      </a:lnTo>
                      <a:close/>
                    </a:path>
                  </a:pathLst>
                </a:custGeom>
                <a:solidFill>
                  <a:srgbClr val="000C00">
                    <a:alpha val="71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33" name="Freeform 349"/>
                <p:cNvSpPr>
                  <a:spLocks/>
                </p:cNvSpPr>
                <p:nvPr/>
              </p:nvSpPr>
              <p:spPr bwMode="auto">
                <a:xfrm rot="6058839">
                  <a:off x="4496" y="2870"/>
                  <a:ext cx="384" cy="139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34" name="Freeform 350"/>
                <p:cNvSpPr>
                  <a:spLocks/>
                </p:cNvSpPr>
                <p:nvPr/>
              </p:nvSpPr>
              <p:spPr bwMode="auto">
                <a:xfrm rot="4814398">
                  <a:off x="4676" y="2961"/>
                  <a:ext cx="206" cy="67"/>
                </a:xfrm>
                <a:custGeom>
                  <a:avLst/>
                  <a:gdLst>
                    <a:gd name="T0" fmla="*/ 14 w 267"/>
                    <a:gd name="T1" fmla="*/ 88 h 90"/>
                    <a:gd name="T2" fmla="*/ 14 w 267"/>
                    <a:gd name="T3" fmla="*/ 52 h 90"/>
                    <a:gd name="T4" fmla="*/ 98 w 267"/>
                    <a:gd name="T5" fmla="*/ 20 h 90"/>
                    <a:gd name="T6" fmla="*/ 262 w 267"/>
                    <a:gd name="T7" fmla="*/ 4 h 90"/>
                    <a:gd name="T8" fmla="*/ 128 w 267"/>
                    <a:gd name="T9" fmla="*/ 44 h 90"/>
                    <a:gd name="T10" fmla="*/ 60 w 267"/>
                    <a:gd name="T11" fmla="*/ 76 h 90"/>
                    <a:gd name="T12" fmla="*/ 34 w 267"/>
                    <a:gd name="T13" fmla="*/ 90 h 90"/>
                    <a:gd name="T14" fmla="*/ 14 w 267"/>
                    <a:gd name="T15" fmla="*/ 8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7" h="90">
                      <a:moveTo>
                        <a:pt x="14" y="88"/>
                      </a:moveTo>
                      <a:cubicBezTo>
                        <a:pt x="11" y="82"/>
                        <a:pt x="0" y="63"/>
                        <a:pt x="14" y="52"/>
                      </a:cubicBezTo>
                      <a:cubicBezTo>
                        <a:pt x="28" y="41"/>
                        <a:pt x="57" y="28"/>
                        <a:pt x="98" y="20"/>
                      </a:cubicBezTo>
                      <a:cubicBezTo>
                        <a:pt x="139" y="12"/>
                        <a:pt x="257" y="0"/>
                        <a:pt x="262" y="4"/>
                      </a:cubicBezTo>
                      <a:cubicBezTo>
                        <a:pt x="267" y="8"/>
                        <a:pt x="162" y="32"/>
                        <a:pt x="128" y="44"/>
                      </a:cubicBezTo>
                      <a:cubicBezTo>
                        <a:pt x="94" y="56"/>
                        <a:pt x="76" y="68"/>
                        <a:pt x="60" y="76"/>
                      </a:cubicBezTo>
                      <a:cubicBezTo>
                        <a:pt x="44" y="84"/>
                        <a:pt x="42" y="88"/>
                        <a:pt x="34" y="90"/>
                      </a:cubicBezTo>
                      <a:lnTo>
                        <a:pt x="14" y="88"/>
                      </a:lnTo>
                      <a:close/>
                    </a:path>
                  </a:pathLst>
                </a:custGeom>
                <a:solidFill>
                  <a:srgbClr val="000C00">
                    <a:alpha val="71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35" name="Freeform 351"/>
                <p:cNvSpPr>
                  <a:spLocks/>
                </p:cNvSpPr>
                <p:nvPr/>
              </p:nvSpPr>
              <p:spPr bwMode="auto">
                <a:xfrm rot="4203867">
                  <a:off x="4710" y="2907"/>
                  <a:ext cx="366" cy="27"/>
                </a:xfrm>
                <a:custGeom>
                  <a:avLst/>
                  <a:gdLst>
                    <a:gd name="T0" fmla="*/ 14 w 267"/>
                    <a:gd name="T1" fmla="*/ 88 h 90"/>
                    <a:gd name="T2" fmla="*/ 14 w 267"/>
                    <a:gd name="T3" fmla="*/ 52 h 90"/>
                    <a:gd name="T4" fmla="*/ 98 w 267"/>
                    <a:gd name="T5" fmla="*/ 20 h 90"/>
                    <a:gd name="T6" fmla="*/ 262 w 267"/>
                    <a:gd name="T7" fmla="*/ 4 h 90"/>
                    <a:gd name="T8" fmla="*/ 128 w 267"/>
                    <a:gd name="T9" fmla="*/ 44 h 90"/>
                    <a:gd name="T10" fmla="*/ 60 w 267"/>
                    <a:gd name="T11" fmla="*/ 76 h 90"/>
                    <a:gd name="T12" fmla="*/ 34 w 267"/>
                    <a:gd name="T13" fmla="*/ 90 h 90"/>
                    <a:gd name="T14" fmla="*/ 14 w 267"/>
                    <a:gd name="T15" fmla="*/ 8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7" h="90">
                      <a:moveTo>
                        <a:pt x="14" y="88"/>
                      </a:moveTo>
                      <a:cubicBezTo>
                        <a:pt x="11" y="82"/>
                        <a:pt x="0" y="63"/>
                        <a:pt x="14" y="52"/>
                      </a:cubicBezTo>
                      <a:cubicBezTo>
                        <a:pt x="28" y="41"/>
                        <a:pt x="57" y="28"/>
                        <a:pt x="98" y="20"/>
                      </a:cubicBezTo>
                      <a:cubicBezTo>
                        <a:pt x="139" y="12"/>
                        <a:pt x="257" y="0"/>
                        <a:pt x="262" y="4"/>
                      </a:cubicBezTo>
                      <a:cubicBezTo>
                        <a:pt x="267" y="8"/>
                        <a:pt x="162" y="32"/>
                        <a:pt x="128" y="44"/>
                      </a:cubicBezTo>
                      <a:cubicBezTo>
                        <a:pt x="94" y="56"/>
                        <a:pt x="76" y="68"/>
                        <a:pt x="60" y="76"/>
                      </a:cubicBezTo>
                      <a:cubicBezTo>
                        <a:pt x="44" y="84"/>
                        <a:pt x="42" y="88"/>
                        <a:pt x="34" y="90"/>
                      </a:cubicBezTo>
                      <a:lnTo>
                        <a:pt x="14" y="88"/>
                      </a:lnTo>
                      <a:close/>
                    </a:path>
                  </a:pathLst>
                </a:custGeom>
                <a:solidFill>
                  <a:srgbClr val="000C00">
                    <a:alpha val="71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36" name="Group 352"/>
              <p:cNvGrpSpPr>
                <a:grpSpLocks/>
              </p:cNvGrpSpPr>
              <p:nvPr/>
            </p:nvGrpSpPr>
            <p:grpSpPr bwMode="auto">
              <a:xfrm>
                <a:off x="5746" y="278"/>
                <a:ext cx="833" cy="563"/>
                <a:chOff x="5843" y="2416"/>
                <a:chExt cx="661" cy="447"/>
              </a:xfrm>
            </p:grpSpPr>
            <p:sp>
              <p:nvSpPr>
                <p:cNvPr id="16737" name="Freeform 353"/>
                <p:cNvSpPr>
                  <a:spLocks/>
                </p:cNvSpPr>
                <p:nvPr/>
              </p:nvSpPr>
              <p:spPr bwMode="auto">
                <a:xfrm>
                  <a:off x="6130" y="2416"/>
                  <a:ext cx="158" cy="319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6738" name="Group 354"/>
                <p:cNvGrpSpPr>
                  <a:grpSpLocks/>
                </p:cNvGrpSpPr>
                <p:nvPr/>
              </p:nvGrpSpPr>
              <p:grpSpPr bwMode="auto">
                <a:xfrm>
                  <a:off x="6246" y="2485"/>
                  <a:ext cx="258" cy="280"/>
                  <a:chOff x="6246" y="2485"/>
                  <a:chExt cx="258" cy="280"/>
                </a:xfrm>
              </p:grpSpPr>
              <p:sp>
                <p:nvSpPr>
                  <p:cNvPr id="16739" name="Freeform 355"/>
                  <p:cNvSpPr>
                    <a:spLocks/>
                  </p:cNvSpPr>
                  <p:nvPr/>
                </p:nvSpPr>
                <p:spPr bwMode="auto">
                  <a:xfrm rot="1549779">
                    <a:off x="6246" y="2485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40" name="Freeform 356"/>
                  <p:cNvSpPr>
                    <a:spLocks/>
                  </p:cNvSpPr>
                  <p:nvPr/>
                </p:nvSpPr>
                <p:spPr bwMode="auto">
                  <a:xfrm>
                    <a:off x="6364" y="2500"/>
                    <a:ext cx="140" cy="265"/>
                  </a:xfrm>
                  <a:custGeom>
                    <a:avLst/>
                    <a:gdLst>
                      <a:gd name="T0" fmla="*/ 0 w 140"/>
                      <a:gd name="T1" fmla="*/ 0 h 265"/>
                      <a:gd name="T2" fmla="*/ 74 w 140"/>
                      <a:gd name="T3" fmla="*/ 89 h 265"/>
                      <a:gd name="T4" fmla="*/ 119 w 140"/>
                      <a:gd name="T5" fmla="*/ 222 h 265"/>
                      <a:gd name="T6" fmla="*/ 140 w 140"/>
                      <a:gd name="T7" fmla="*/ 265 h 265"/>
                      <a:gd name="T8" fmla="*/ 79 w 140"/>
                      <a:gd name="T9" fmla="*/ 158 h 265"/>
                      <a:gd name="T10" fmla="*/ 42 w 140"/>
                      <a:gd name="T11" fmla="*/ 100 h 265"/>
                      <a:gd name="T12" fmla="*/ 8 w 140"/>
                      <a:gd name="T13" fmla="*/ 43 h 265"/>
                      <a:gd name="T14" fmla="*/ 0 w 140"/>
                      <a:gd name="T15" fmla="*/ 0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0" h="265">
                        <a:moveTo>
                          <a:pt x="0" y="0"/>
                        </a:moveTo>
                        <a:cubicBezTo>
                          <a:pt x="11" y="8"/>
                          <a:pt x="54" y="52"/>
                          <a:pt x="74" y="89"/>
                        </a:cubicBezTo>
                        <a:cubicBezTo>
                          <a:pt x="94" y="126"/>
                          <a:pt x="108" y="193"/>
                          <a:pt x="119" y="222"/>
                        </a:cubicBezTo>
                        <a:lnTo>
                          <a:pt x="140" y="265"/>
                        </a:lnTo>
                        <a:cubicBezTo>
                          <a:pt x="133" y="254"/>
                          <a:pt x="96" y="185"/>
                          <a:pt x="79" y="158"/>
                        </a:cubicBezTo>
                        <a:cubicBezTo>
                          <a:pt x="63" y="130"/>
                          <a:pt x="54" y="119"/>
                          <a:pt x="42" y="100"/>
                        </a:cubicBezTo>
                        <a:cubicBezTo>
                          <a:pt x="30" y="79"/>
                          <a:pt x="16" y="59"/>
                          <a:pt x="8" y="43"/>
                        </a:cubicBezTo>
                        <a:cubicBezTo>
                          <a:pt x="1" y="26"/>
                          <a:pt x="2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41" name="Freeform 357"/>
                  <p:cNvSpPr>
                    <a:spLocks/>
                  </p:cNvSpPr>
                  <p:nvPr/>
                </p:nvSpPr>
                <p:spPr bwMode="auto">
                  <a:xfrm>
                    <a:off x="6306" y="2512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742" name="Freeform 358"/>
                <p:cNvSpPr>
                  <a:spLocks/>
                </p:cNvSpPr>
                <p:nvPr/>
              </p:nvSpPr>
              <p:spPr bwMode="auto">
                <a:xfrm rot="2081709" flipH="1">
                  <a:off x="6068" y="262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43" name="Freeform 359"/>
                <p:cNvSpPr>
                  <a:spLocks/>
                </p:cNvSpPr>
                <p:nvPr/>
              </p:nvSpPr>
              <p:spPr bwMode="auto">
                <a:xfrm rot="1119437">
                  <a:off x="6147" y="2671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44" name="Freeform 360"/>
                <p:cNvSpPr>
                  <a:spLocks/>
                </p:cNvSpPr>
                <p:nvPr/>
              </p:nvSpPr>
              <p:spPr bwMode="auto">
                <a:xfrm rot="-1432516">
                  <a:off x="6260" y="2682"/>
                  <a:ext cx="70" cy="12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45" name="Freeform 361"/>
                <p:cNvSpPr>
                  <a:spLocks/>
                </p:cNvSpPr>
                <p:nvPr/>
              </p:nvSpPr>
              <p:spPr bwMode="auto">
                <a:xfrm rot="13540798" flipH="1">
                  <a:off x="6228" y="2677"/>
                  <a:ext cx="163" cy="83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46" name="Freeform 362"/>
                <p:cNvSpPr>
                  <a:spLocks/>
                </p:cNvSpPr>
                <p:nvPr/>
              </p:nvSpPr>
              <p:spPr bwMode="auto">
                <a:xfrm rot="20480563" flipH="1">
                  <a:off x="6072" y="2542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47" name="Freeform 363"/>
                <p:cNvSpPr>
                  <a:spLocks/>
                </p:cNvSpPr>
                <p:nvPr/>
              </p:nvSpPr>
              <p:spPr bwMode="auto">
                <a:xfrm rot="2134761" flipH="1">
                  <a:off x="5854" y="2470"/>
                  <a:ext cx="158" cy="319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48" name="Freeform 364"/>
                <p:cNvSpPr>
                  <a:spLocks/>
                </p:cNvSpPr>
                <p:nvPr/>
              </p:nvSpPr>
              <p:spPr bwMode="auto">
                <a:xfrm rot="3525222">
                  <a:off x="5901" y="2479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750" name="Group 366"/>
          <p:cNvGrpSpPr>
            <a:grpSpLocks/>
          </p:cNvGrpSpPr>
          <p:nvPr/>
        </p:nvGrpSpPr>
        <p:grpSpPr bwMode="auto">
          <a:xfrm>
            <a:off x="7843705" y="2880078"/>
            <a:ext cx="1161805" cy="3193587"/>
            <a:chOff x="6435" y="1920"/>
            <a:chExt cx="953" cy="2129"/>
          </a:xfrm>
        </p:grpSpPr>
        <p:sp>
          <p:nvSpPr>
            <p:cNvPr id="16751" name="Freeform 367"/>
            <p:cNvSpPr>
              <a:spLocks/>
            </p:cNvSpPr>
            <p:nvPr/>
          </p:nvSpPr>
          <p:spPr bwMode="auto">
            <a:xfrm rot="-19036760">
              <a:off x="7025" y="1977"/>
              <a:ext cx="193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52" name="Freeform 368"/>
            <p:cNvSpPr>
              <a:spLocks/>
            </p:cNvSpPr>
            <p:nvPr/>
          </p:nvSpPr>
          <p:spPr bwMode="auto">
            <a:xfrm rot="-15705286">
              <a:off x="6931" y="1827"/>
              <a:ext cx="191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53" name="Freeform 369"/>
            <p:cNvSpPr>
              <a:spLocks/>
            </p:cNvSpPr>
            <p:nvPr/>
          </p:nvSpPr>
          <p:spPr bwMode="auto">
            <a:xfrm>
              <a:off x="7196" y="1944"/>
              <a:ext cx="97" cy="339"/>
            </a:xfrm>
            <a:custGeom>
              <a:avLst/>
              <a:gdLst>
                <a:gd name="T0" fmla="*/ 47 w 92"/>
                <a:gd name="T1" fmla="*/ 29 h 323"/>
                <a:gd name="T2" fmla="*/ 72 w 92"/>
                <a:gd name="T3" fmla="*/ 108 h 323"/>
                <a:gd name="T4" fmla="*/ 86 w 92"/>
                <a:gd name="T5" fmla="*/ 321 h 323"/>
                <a:gd name="T6" fmla="*/ 34 w 92"/>
                <a:gd name="T7" fmla="*/ 122 h 323"/>
                <a:gd name="T8" fmla="*/ 3 w 92"/>
                <a:gd name="T9" fmla="*/ 16 h 323"/>
                <a:gd name="T10" fmla="*/ 47 w 92"/>
                <a:gd name="T11" fmla="*/ 2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23">
                  <a:moveTo>
                    <a:pt x="47" y="29"/>
                  </a:moveTo>
                  <a:cubicBezTo>
                    <a:pt x="59" y="44"/>
                    <a:pt x="65" y="59"/>
                    <a:pt x="72" y="108"/>
                  </a:cubicBezTo>
                  <a:cubicBezTo>
                    <a:pt x="79" y="157"/>
                    <a:pt x="92" y="319"/>
                    <a:pt x="86" y="321"/>
                  </a:cubicBezTo>
                  <a:cubicBezTo>
                    <a:pt x="80" y="323"/>
                    <a:pt x="48" y="173"/>
                    <a:pt x="34" y="122"/>
                  </a:cubicBezTo>
                  <a:cubicBezTo>
                    <a:pt x="20" y="71"/>
                    <a:pt x="0" y="30"/>
                    <a:pt x="3" y="16"/>
                  </a:cubicBezTo>
                  <a:cubicBezTo>
                    <a:pt x="5" y="0"/>
                    <a:pt x="36" y="13"/>
                    <a:pt x="47" y="29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54" name="Freeform 370"/>
            <p:cNvSpPr>
              <a:spLocks/>
            </p:cNvSpPr>
            <p:nvPr/>
          </p:nvSpPr>
          <p:spPr bwMode="auto">
            <a:xfrm rot="-19036760">
              <a:off x="6821" y="2120"/>
              <a:ext cx="192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55" name="Freeform 371"/>
            <p:cNvSpPr>
              <a:spLocks/>
            </p:cNvSpPr>
            <p:nvPr/>
          </p:nvSpPr>
          <p:spPr bwMode="auto">
            <a:xfrm rot="-15705286">
              <a:off x="6727" y="1971"/>
              <a:ext cx="191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56" name="Freeform 372"/>
            <p:cNvSpPr>
              <a:spLocks/>
            </p:cNvSpPr>
            <p:nvPr/>
          </p:nvSpPr>
          <p:spPr bwMode="auto">
            <a:xfrm>
              <a:off x="6992" y="2088"/>
              <a:ext cx="97" cy="338"/>
            </a:xfrm>
            <a:custGeom>
              <a:avLst/>
              <a:gdLst>
                <a:gd name="T0" fmla="*/ 47 w 92"/>
                <a:gd name="T1" fmla="*/ 29 h 323"/>
                <a:gd name="T2" fmla="*/ 72 w 92"/>
                <a:gd name="T3" fmla="*/ 108 h 323"/>
                <a:gd name="T4" fmla="*/ 86 w 92"/>
                <a:gd name="T5" fmla="*/ 321 h 323"/>
                <a:gd name="T6" fmla="*/ 34 w 92"/>
                <a:gd name="T7" fmla="*/ 122 h 323"/>
                <a:gd name="T8" fmla="*/ 3 w 92"/>
                <a:gd name="T9" fmla="*/ 16 h 323"/>
                <a:gd name="T10" fmla="*/ 47 w 92"/>
                <a:gd name="T11" fmla="*/ 2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23">
                  <a:moveTo>
                    <a:pt x="47" y="29"/>
                  </a:moveTo>
                  <a:cubicBezTo>
                    <a:pt x="59" y="44"/>
                    <a:pt x="65" y="59"/>
                    <a:pt x="72" y="108"/>
                  </a:cubicBezTo>
                  <a:cubicBezTo>
                    <a:pt x="79" y="157"/>
                    <a:pt x="92" y="319"/>
                    <a:pt x="86" y="321"/>
                  </a:cubicBezTo>
                  <a:cubicBezTo>
                    <a:pt x="80" y="323"/>
                    <a:pt x="48" y="173"/>
                    <a:pt x="34" y="122"/>
                  </a:cubicBezTo>
                  <a:cubicBezTo>
                    <a:pt x="20" y="71"/>
                    <a:pt x="0" y="30"/>
                    <a:pt x="3" y="16"/>
                  </a:cubicBezTo>
                  <a:cubicBezTo>
                    <a:pt x="5" y="0"/>
                    <a:pt x="36" y="13"/>
                    <a:pt x="47" y="29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57" name="Freeform 373"/>
            <p:cNvSpPr>
              <a:spLocks/>
            </p:cNvSpPr>
            <p:nvPr/>
          </p:nvSpPr>
          <p:spPr bwMode="auto">
            <a:xfrm rot="-19036760">
              <a:off x="6957" y="2317"/>
              <a:ext cx="192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58" name="Freeform 374"/>
            <p:cNvSpPr>
              <a:spLocks/>
            </p:cNvSpPr>
            <p:nvPr/>
          </p:nvSpPr>
          <p:spPr bwMode="auto">
            <a:xfrm rot="-15705286">
              <a:off x="6863" y="2167"/>
              <a:ext cx="192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59" name="Freeform 375"/>
            <p:cNvSpPr>
              <a:spLocks/>
            </p:cNvSpPr>
            <p:nvPr/>
          </p:nvSpPr>
          <p:spPr bwMode="auto">
            <a:xfrm>
              <a:off x="7128" y="2284"/>
              <a:ext cx="97" cy="339"/>
            </a:xfrm>
            <a:custGeom>
              <a:avLst/>
              <a:gdLst>
                <a:gd name="T0" fmla="*/ 47 w 92"/>
                <a:gd name="T1" fmla="*/ 29 h 323"/>
                <a:gd name="T2" fmla="*/ 72 w 92"/>
                <a:gd name="T3" fmla="*/ 108 h 323"/>
                <a:gd name="T4" fmla="*/ 86 w 92"/>
                <a:gd name="T5" fmla="*/ 321 h 323"/>
                <a:gd name="T6" fmla="*/ 34 w 92"/>
                <a:gd name="T7" fmla="*/ 122 h 323"/>
                <a:gd name="T8" fmla="*/ 3 w 92"/>
                <a:gd name="T9" fmla="*/ 16 h 323"/>
                <a:gd name="T10" fmla="*/ 47 w 92"/>
                <a:gd name="T11" fmla="*/ 2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23">
                  <a:moveTo>
                    <a:pt x="47" y="29"/>
                  </a:moveTo>
                  <a:cubicBezTo>
                    <a:pt x="59" y="44"/>
                    <a:pt x="65" y="59"/>
                    <a:pt x="72" y="108"/>
                  </a:cubicBezTo>
                  <a:cubicBezTo>
                    <a:pt x="79" y="157"/>
                    <a:pt x="92" y="319"/>
                    <a:pt x="86" y="321"/>
                  </a:cubicBezTo>
                  <a:cubicBezTo>
                    <a:pt x="80" y="323"/>
                    <a:pt x="48" y="173"/>
                    <a:pt x="34" y="122"/>
                  </a:cubicBezTo>
                  <a:cubicBezTo>
                    <a:pt x="20" y="71"/>
                    <a:pt x="0" y="30"/>
                    <a:pt x="3" y="16"/>
                  </a:cubicBezTo>
                  <a:cubicBezTo>
                    <a:pt x="5" y="0"/>
                    <a:pt x="36" y="13"/>
                    <a:pt x="47" y="29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60" name="Freeform 376"/>
            <p:cNvSpPr>
              <a:spLocks/>
            </p:cNvSpPr>
            <p:nvPr/>
          </p:nvSpPr>
          <p:spPr bwMode="auto">
            <a:xfrm rot="-19036760">
              <a:off x="6949" y="2544"/>
              <a:ext cx="193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61" name="Freeform 377"/>
            <p:cNvSpPr>
              <a:spLocks/>
            </p:cNvSpPr>
            <p:nvPr/>
          </p:nvSpPr>
          <p:spPr bwMode="auto">
            <a:xfrm rot="-15705286">
              <a:off x="6856" y="2394"/>
              <a:ext cx="192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62" name="Freeform 378"/>
            <p:cNvSpPr>
              <a:spLocks/>
            </p:cNvSpPr>
            <p:nvPr/>
          </p:nvSpPr>
          <p:spPr bwMode="auto">
            <a:xfrm>
              <a:off x="7121" y="2511"/>
              <a:ext cx="97" cy="339"/>
            </a:xfrm>
            <a:custGeom>
              <a:avLst/>
              <a:gdLst>
                <a:gd name="T0" fmla="*/ 47 w 92"/>
                <a:gd name="T1" fmla="*/ 29 h 323"/>
                <a:gd name="T2" fmla="*/ 72 w 92"/>
                <a:gd name="T3" fmla="*/ 108 h 323"/>
                <a:gd name="T4" fmla="*/ 86 w 92"/>
                <a:gd name="T5" fmla="*/ 321 h 323"/>
                <a:gd name="T6" fmla="*/ 34 w 92"/>
                <a:gd name="T7" fmla="*/ 122 h 323"/>
                <a:gd name="T8" fmla="*/ 3 w 92"/>
                <a:gd name="T9" fmla="*/ 16 h 323"/>
                <a:gd name="T10" fmla="*/ 47 w 92"/>
                <a:gd name="T11" fmla="*/ 2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23">
                  <a:moveTo>
                    <a:pt x="47" y="29"/>
                  </a:moveTo>
                  <a:cubicBezTo>
                    <a:pt x="59" y="44"/>
                    <a:pt x="65" y="59"/>
                    <a:pt x="72" y="108"/>
                  </a:cubicBezTo>
                  <a:cubicBezTo>
                    <a:pt x="79" y="157"/>
                    <a:pt x="92" y="319"/>
                    <a:pt x="86" y="321"/>
                  </a:cubicBezTo>
                  <a:cubicBezTo>
                    <a:pt x="80" y="323"/>
                    <a:pt x="48" y="173"/>
                    <a:pt x="34" y="122"/>
                  </a:cubicBezTo>
                  <a:cubicBezTo>
                    <a:pt x="20" y="71"/>
                    <a:pt x="0" y="30"/>
                    <a:pt x="3" y="16"/>
                  </a:cubicBezTo>
                  <a:cubicBezTo>
                    <a:pt x="5" y="0"/>
                    <a:pt x="36" y="13"/>
                    <a:pt x="47" y="29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63" name="Freeform 379"/>
            <p:cNvSpPr>
              <a:spLocks/>
            </p:cNvSpPr>
            <p:nvPr/>
          </p:nvSpPr>
          <p:spPr bwMode="auto">
            <a:xfrm rot="20298788" flipH="1">
              <a:off x="6435" y="3738"/>
              <a:ext cx="336" cy="114"/>
            </a:xfrm>
            <a:custGeom>
              <a:avLst/>
              <a:gdLst>
                <a:gd name="T0" fmla="*/ 14 w 267"/>
                <a:gd name="T1" fmla="*/ 88 h 90"/>
                <a:gd name="T2" fmla="*/ 14 w 267"/>
                <a:gd name="T3" fmla="*/ 52 h 90"/>
                <a:gd name="T4" fmla="*/ 98 w 267"/>
                <a:gd name="T5" fmla="*/ 20 h 90"/>
                <a:gd name="T6" fmla="*/ 262 w 267"/>
                <a:gd name="T7" fmla="*/ 4 h 90"/>
                <a:gd name="T8" fmla="*/ 128 w 267"/>
                <a:gd name="T9" fmla="*/ 44 h 90"/>
                <a:gd name="T10" fmla="*/ 60 w 267"/>
                <a:gd name="T11" fmla="*/ 76 h 90"/>
                <a:gd name="T12" fmla="*/ 34 w 267"/>
                <a:gd name="T13" fmla="*/ 90 h 90"/>
                <a:gd name="T14" fmla="*/ 14 w 267"/>
                <a:gd name="T15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7" h="90">
                  <a:moveTo>
                    <a:pt x="14" y="88"/>
                  </a:moveTo>
                  <a:cubicBezTo>
                    <a:pt x="11" y="82"/>
                    <a:pt x="0" y="63"/>
                    <a:pt x="14" y="52"/>
                  </a:cubicBezTo>
                  <a:cubicBezTo>
                    <a:pt x="28" y="41"/>
                    <a:pt x="57" y="28"/>
                    <a:pt x="98" y="20"/>
                  </a:cubicBezTo>
                  <a:cubicBezTo>
                    <a:pt x="139" y="12"/>
                    <a:pt x="257" y="0"/>
                    <a:pt x="262" y="4"/>
                  </a:cubicBezTo>
                  <a:cubicBezTo>
                    <a:pt x="267" y="8"/>
                    <a:pt x="162" y="32"/>
                    <a:pt x="128" y="44"/>
                  </a:cubicBezTo>
                  <a:cubicBezTo>
                    <a:pt x="94" y="56"/>
                    <a:pt x="76" y="68"/>
                    <a:pt x="60" y="76"/>
                  </a:cubicBezTo>
                  <a:cubicBezTo>
                    <a:pt x="44" y="84"/>
                    <a:pt x="42" y="88"/>
                    <a:pt x="34" y="90"/>
                  </a:cubicBezTo>
                  <a:lnTo>
                    <a:pt x="14" y="88"/>
                  </a:lnTo>
                  <a:close/>
                </a:path>
              </a:pathLst>
            </a:custGeom>
            <a:solidFill>
              <a:srgbClr val="000C00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64" name="Freeform 380"/>
            <p:cNvSpPr>
              <a:spLocks/>
            </p:cNvSpPr>
            <p:nvPr/>
          </p:nvSpPr>
          <p:spPr bwMode="auto">
            <a:xfrm rot="18220953" flipH="1">
              <a:off x="6519" y="3829"/>
              <a:ext cx="260" cy="85"/>
            </a:xfrm>
            <a:custGeom>
              <a:avLst/>
              <a:gdLst>
                <a:gd name="T0" fmla="*/ 14 w 267"/>
                <a:gd name="T1" fmla="*/ 88 h 90"/>
                <a:gd name="T2" fmla="*/ 14 w 267"/>
                <a:gd name="T3" fmla="*/ 52 h 90"/>
                <a:gd name="T4" fmla="*/ 98 w 267"/>
                <a:gd name="T5" fmla="*/ 20 h 90"/>
                <a:gd name="T6" fmla="*/ 262 w 267"/>
                <a:gd name="T7" fmla="*/ 4 h 90"/>
                <a:gd name="T8" fmla="*/ 128 w 267"/>
                <a:gd name="T9" fmla="*/ 44 h 90"/>
                <a:gd name="T10" fmla="*/ 60 w 267"/>
                <a:gd name="T11" fmla="*/ 76 h 90"/>
                <a:gd name="T12" fmla="*/ 34 w 267"/>
                <a:gd name="T13" fmla="*/ 90 h 90"/>
                <a:gd name="T14" fmla="*/ 14 w 267"/>
                <a:gd name="T15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7" h="90">
                  <a:moveTo>
                    <a:pt x="14" y="88"/>
                  </a:moveTo>
                  <a:cubicBezTo>
                    <a:pt x="11" y="82"/>
                    <a:pt x="0" y="63"/>
                    <a:pt x="14" y="52"/>
                  </a:cubicBezTo>
                  <a:cubicBezTo>
                    <a:pt x="28" y="41"/>
                    <a:pt x="57" y="28"/>
                    <a:pt x="98" y="20"/>
                  </a:cubicBezTo>
                  <a:cubicBezTo>
                    <a:pt x="139" y="12"/>
                    <a:pt x="257" y="0"/>
                    <a:pt x="262" y="4"/>
                  </a:cubicBezTo>
                  <a:cubicBezTo>
                    <a:pt x="267" y="8"/>
                    <a:pt x="162" y="32"/>
                    <a:pt x="128" y="44"/>
                  </a:cubicBezTo>
                  <a:cubicBezTo>
                    <a:pt x="94" y="56"/>
                    <a:pt x="76" y="68"/>
                    <a:pt x="60" y="76"/>
                  </a:cubicBezTo>
                  <a:cubicBezTo>
                    <a:pt x="44" y="84"/>
                    <a:pt x="42" y="88"/>
                    <a:pt x="34" y="90"/>
                  </a:cubicBezTo>
                  <a:lnTo>
                    <a:pt x="14" y="88"/>
                  </a:lnTo>
                  <a:close/>
                </a:path>
              </a:pathLst>
            </a:custGeom>
            <a:solidFill>
              <a:srgbClr val="000C00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765" name="Group 381"/>
            <p:cNvGrpSpPr>
              <a:grpSpLocks/>
            </p:cNvGrpSpPr>
            <p:nvPr/>
          </p:nvGrpSpPr>
          <p:grpSpPr bwMode="auto">
            <a:xfrm>
              <a:off x="6759" y="3414"/>
              <a:ext cx="480" cy="409"/>
              <a:chOff x="6005" y="2919"/>
              <a:chExt cx="381" cy="324"/>
            </a:xfrm>
          </p:grpSpPr>
          <p:sp>
            <p:nvSpPr>
              <p:cNvPr id="16766" name="Freeform 382"/>
              <p:cNvSpPr>
                <a:spLocks/>
              </p:cNvSpPr>
              <p:nvPr/>
            </p:nvSpPr>
            <p:spPr bwMode="auto">
              <a:xfrm rot="8547008">
                <a:off x="6005" y="2961"/>
                <a:ext cx="213" cy="98"/>
              </a:xfrm>
              <a:custGeom>
                <a:avLst/>
                <a:gdLst>
                  <a:gd name="T0" fmla="*/ 0 w 264"/>
                  <a:gd name="T1" fmla="*/ 25 h 195"/>
                  <a:gd name="T2" fmla="*/ 106 w 264"/>
                  <a:gd name="T3" fmla="*/ 133 h 195"/>
                  <a:gd name="T4" fmla="*/ 222 w 264"/>
                  <a:gd name="T5" fmla="*/ 173 h 195"/>
                  <a:gd name="T6" fmla="*/ 264 w 264"/>
                  <a:gd name="T7" fmla="*/ 195 h 195"/>
                  <a:gd name="T8" fmla="*/ 156 w 264"/>
                  <a:gd name="T9" fmla="*/ 113 h 195"/>
                  <a:gd name="T10" fmla="*/ 96 w 264"/>
                  <a:gd name="T11" fmla="*/ 55 h 195"/>
                  <a:gd name="T12" fmla="*/ 38 w 264"/>
                  <a:gd name="T13" fmla="*/ 5 h 195"/>
                  <a:gd name="T14" fmla="*/ 0 w 264"/>
                  <a:gd name="T15" fmla="*/ 2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195">
                    <a:moveTo>
                      <a:pt x="0" y="25"/>
                    </a:moveTo>
                    <a:cubicBezTo>
                      <a:pt x="11" y="47"/>
                      <a:pt x="69" y="108"/>
                      <a:pt x="106" y="133"/>
                    </a:cubicBezTo>
                    <a:cubicBezTo>
                      <a:pt x="143" y="158"/>
                      <a:pt x="196" y="163"/>
                      <a:pt x="222" y="173"/>
                    </a:cubicBezTo>
                    <a:lnTo>
                      <a:pt x="264" y="195"/>
                    </a:lnTo>
                    <a:cubicBezTo>
                      <a:pt x="253" y="185"/>
                      <a:pt x="184" y="136"/>
                      <a:pt x="156" y="113"/>
                    </a:cubicBezTo>
                    <a:cubicBezTo>
                      <a:pt x="128" y="90"/>
                      <a:pt x="116" y="73"/>
                      <a:pt x="96" y="55"/>
                    </a:cubicBezTo>
                    <a:cubicBezTo>
                      <a:pt x="76" y="37"/>
                      <a:pt x="54" y="10"/>
                      <a:pt x="38" y="5"/>
                    </a:cubicBezTo>
                    <a:cubicBezTo>
                      <a:pt x="22" y="0"/>
                      <a:pt x="8" y="21"/>
                      <a:pt x="0" y="25"/>
                    </a:cubicBezTo>
                    <a:close/>
                  </a:path>
                </a:pathLst>
              </a:custGeom>
              <a:solidFill>
                <a:srgbClr val="000C00">
                  <a:alpha val="23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67" name="Freeform 383"/>
              <p:cNvSpPr>
                <a:spLocks/>
              </p:cNvSpPr>
              <p:nvPr/>
            </p:nvSpPr>
            <p:spPr bwMode="auto">
              <a:xfrm rot="-2687716">
                <a:off x="6211" y="3000"/>
                <a:ext cx="114" cy="209"/>
              </a:xfrm>
              <a:custGeom>
                <a:avLst/>
                <a:gdLst>
                  <a:gd name="T0" fmla="*/ 76 w 114"/>
                  <a:gd name="T1" fmla="*/ 17 h 314"/>
                  <a:gd name="T2" fmla="*/ 17 w 114"/>
                  <a:gd name="T3" fmla="*/ 156 h 314"/>
                  <a:gd name="T4" fmla="*/ 1 w 114"/>
                  <a:gd name="T5" fmla="*/ 209 h 314"/>
                  <a:gd name="T6" fmla="*/ 25 w 114"/>
                  <a:gd name="T7" fmla="*/ 278 h 314"/>
                  <a:gd name="T8" fmla="*/ 31 w 114"/>
                  <a:gd name="T9" fmla="*/ 314 h 314"/>
                  <a:gd name="T10" fmla="*/ 55 w 114"/>
                  <a:gd name="T11" fmla="*/ 194 h 314"/>
                  <a:gd name="T12" fmla="*/ 85 w 114"/>
                  <a:gd name="T13" fmla="*/ 117 h 314"/>
                  <a:gd name="T14" fmla="*/ 112 w 114"/>
                  <a:gd name="T15" fmla="*/ 17 h 314"/>
                  <a:gd name="T16" fmla="*/ 76 w 114"/>
                  <a:gd name="T17" fmla="*/ 17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314">
                    <a:moveTo>
                      <a:pt x="76" y="17"/>
                    </a:moveTo>
                    <a:cubicBezTo>
                      <a:pt x="60" y="35"/>
                      <a:pt x="29" y="124"/>
                      <a:pt x="17" y="156"/>
                    </a:cubicBezTo>
                    <a:cubicBezTo>
                      <a:pt x="5" y="188"/>
                      <a:pt x="0" y="189"/>
                      <a:pt x="1" y="209"/>
                    </a:cubicBezTo>
                    <a:cubicBezTo>
                      <a:pt x="2" y="229"/>
                      <a:pt x="20" y="261"/>
                      <a:pt x="25" y="278"/>
                    </a:cubicBezTo>
                    <a:lnTo>
                      <a:pt x="31" y="314"/>
                    </a:lnTo>
                    <a:cubicBezTo>
                      <a:pt x="36" y="300"/>
                      <a:pt x="46" y="227"/>
                      <a:pt x="55" y="194"/>
                    </a:cubicBezTo>
                    <a:cubicBezTo>
                      <a:pt x="64" y="161"/>
                      <a:pt x="76" y="146"/>
                      <a:pt x="85" y="117"/>
                    </a:cubicBezTo>
                    <a:cubicBezTo>
                      <a:pt x="94" y="88"/>
                      <a:pt x="114" y="34"/>
                      <a:pt x="112" y="17"/>
                    </a:cubicBezTo>
                    <a:cubicBezTo>
                      <a:pt x="110" y="0"/>
                      <a:pt x="83" y="17"/>
                      <a:pt x="76" y="17"/>
                    </a:cubicBezTo>
                    <a:close/>
                  </a:path>
                </a:pathLst>
              </a:custGeom>
              <a:solidFill>
                <a:srgbClr val="000C00">
                  <a:alpha val="23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68" name="Freeform 384"/>
              <p:cNvSpPr>
                <a:spLocks/>
              </p:cNvSpPr>
              <p:nvPr/>
            </p:nvSpPr>
            <p:spPr bwMode="auto">
              <a:xfrm>
                <a:off x="6222" y="2980"/>
                <a:ext cx="164" cy="166"/>
              </a:xfrm>
              <a:custGeom>
                <a:avLst/>
                <a:gdLst>
                  <a:gd name="T0" fmla="*/ 152 w 164"/>
                  <a:gd name="T1" fmla="*/ 112 h 166"/>
                  <a:gd name="T2" fmla="*/ 80 w 164"/>
                  <a:gd name="T3" fmla="*/ 28 h 166"/>
                  <a:gd name="T4" fmla="*/ 51 w 164"/>
                  <a:gd name="T5" fmla="*/ 3 h 166"/>
                  <a:gd name="T6" fmla="*/ 0 w 164"/>
                  <a:gd name="T7" fmla="*/ 13 h 166"/>
                  <a:gd name="T8" fmla="*/ 45 w 164"/>
                  <a:gd name="T9" fmla="*/ 58 h 166"/>
                  <a:gd name="T10" fmla="*/ 85 w 164"/>
                  <a:gd name="T11" fmla="*/ 101 h 166"/>
                  <a:gd name="T12" fmla="*/ 153 w 164"/>
                  <a:gd name="T13" fmla="*/ 164 h 166"/>
                  <a:gd name="T14" fmla="*/ 152 w 164"/>
                  <a:gd name="T15" fmla="*/ 11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166">
                    <a:moveTo>
                      <a:pt x="152" y="112"/>
                    </a:moveTo>
                    <a:cubicBezTo>
                      <a:pt x="145" y="93"/>
                      <a:pt x="96" y="46"/>
                      <a:pt x="80" y="28"/>
                    </a:cubicBezTo>
                    <a:cubicBezTo>
                      <a:pt x="63" y="11"/>
                      <a:pt x="63" y="6"/>
                      <a:pt x="51" y="3"/>
                    </a:cubicBezTo>
                    <a:cubicBezTo>
                      <a:pt x="37" y="0"/>
                      <a:pt x="1" y="4"/>
                      <a:pt x="0" y="13"/>
                    </a:cubicBezTo>
                    <a:lnTo>
                      <a:pt x="45" y="58"/>
                    </a:lnTo>
                    <a:cubicBezTo>
                      <a:pt x="60" y="72"/>
                      <a:pt x="67" y="83"/>
                      <a:pt x="85" y="101"/>
                    </a:cubicBezTo>
                    <a:cubicBezTo>
                      <a:pt x="103" y="119"/>
                      <a:pt x="142" y="162"/>
                      <a:pt x="153" y="164"/>
                    </a:cubicBezTo>
                    <a:cubicBezTo>
                      <a:pt x="164" y="166"/>
                      <a:pt x="152" y="123"/>
                      <a:pt x="152" y="112"/>
                    </a:cubicBezTo>
                    <a:close/>
                  </a:path>
                </a:pathLst>
              </a:custGeom>
              <a:solidFill>
                <a:srgbClr val="000C00">
                  <a:alpha val="23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69" name="Freeform 385"/>
              <p:cNvSpPr>
                <a:spLocks/>
              </p:cNvSpPr>
              <p:nvPr/>
            </p:nvSpPr>
            <p:spPr bwMode="auto">
              <a:xfrm rot="7017965">
                <a:off x="6000" y="3051"/>
                <a:ext cx="324" cy="59"/>
              </a:xfrm>
              <a:custGeom>
                <a:avLst/>
                <a:gdLst>
                  <a:gd name="T0" fmla="*/ 0 w 264"/>
                  <a:gd name="T1" fmla="*/ 25 h 195"/>
                  <a:gd name="T2" fmla="*/ 106 w 264"/>
                  <a:gd name="T3" fmla="*/ 133 h 195"/>
                  <a:gd name="T4" fmla="*/ 222 w 264"/>
                  <a:gd name="T5" fmla="*/ 173 h 195"/>
                  <a:gd name="T6" fmla="*/ 264 w 264"/>
                  <a:gd name="T7" fmla="*/ 195 h 195"/>
                  <a:gd name="T8" fmla="*/ 156 w 264"/>
                  <a:gd name="T9" fmla="*/ 113 h 195"/>
                  <a:gd name="T10" fmla="*/ 96 w 264"/>
                  <a:gd name="T11" fmla="*/ 55 h 195"/>
                  <a:gd name="T12" fmla="*/ 38 w 264"/>
                  <a:gd name="T13" fmla="*/ 5 h 195"/>
                  <a:gd name="T14" fmla="*/ 0 w 264"/>
                  <a:gd name="T15" fmla="*/ 2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195">
                    <a:moveTo>
                      <a:pt x="0" y="25"/>
                    </a:moveTo>
                    <a:cubicBezTo>
                      <a:pt x="11" y="47"/>
                      <a:pt x="69" y="108"/>
                      <a:pt x="106" y="133"/>
                    </a:cubicBezTo>
                    <a:cubicBezTo>
                      <a:pt x="143" y="158"/>
                      <a:pt x="196" y="163"/>
                      <a:pt x="222" y="173"/>
                    </a:cubicBezTo>
                    <a:lnTo>
                      <a:pt x="264" y="195"/>
                    </a:lnTo>
                    <a:cubicBezTo>
                      <a:pt x="253" y="185"/>
                      <a:pt x="184" y="136"/>
                      <a:pt x="156" y="113"/>
                    </a:cubicBezTo>
                    <a:cubicBezTo>
                      <a:pt x="128" y="90"/>
                      <a:pt x="116" y="73"/>
                      <a:pt x="96" y="55"/>
                    </a:cubicBezTo>
                    <a:cubicBezTo>
                      <a:pt x="76" y="37"/>
                      <a:pt x="54" y="10"/>
                      <a:pt x="38" y="5"/>
                    </a:cubicBezTo>
                    <a:cubicBezTo>
                      <a:pt x="22" y="0"/>
                      <a:pt x="8" y="21"/>
                      <a:pt x="0" y="25"/>
                    </a:cubicBezTo>
                    <a:close/>
                  </a:path>
                </a:pathLst>
              </a:custGeom>
              <a:solidFill>
                <a:srgbClr val="000C00">
                  <a:alpha val="23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770" name="Group 386"/>
            <p:cNvGrpSpPr>
              <a:grpSpLocks/>
            </p:cNvGrpSpPr>
            <p:nvPr/>
          </p:nvGrpSpPr>
          <p:grpSpPr bwMode="auto">
            <a:xfrm>
              <a:off x="6910" y="3180"/>
              <a:ext cx="379" cy="396"/>
              <a:chOff x="6125" y="2733"/>
              <a:chExt cx="301" cy="314"/>
            </a:xfrm>
          </p:grpSpPr>
          <p:grpSp>
            <p:nvGrpSpPr>
              <p:cNvPr id="16771" name="Group 387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772" name="Freeform 388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73" name="Freeform 389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74" name="Freeform 390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775" name="Freeform 391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776" name="Group 392"/>
            <p:cNvGrpSpPr>
              <a:grpSpLocks/>
            </p:cNvGrpSpPr>
            <p:nvPr/>
          </p:nvGrpSpPr>
          <p:grpSpPr bwMode="auto">
            <a:xfrm>
              <a:off x="6555" y="2781"/>
              <a:ext cx="833" cy="563"/>
              <a:chOff x="5843" y="2416"/>
              <a:chExt cx="661" cy="447"/>
            </a:xfrm>
          </p:grpSpPr>
          <p:sp>
            <p:nvSpPr>
              <p:cNvPr id="16777" name="Freeform 393"/>
              <p:cNvSpPr>
                <a:spLocks/>
              </p:cNvSpPr>
              <p:nvPr/>
            </p:nvSpPr>
            <p:spPr bwMode="auto">
              <a:xfrm>
                <a:off x="6130" y="2416"/>
                <a:ext cx="158" cy="319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778" name="Group 394"/>
              <p:cNvGrpSpPr>
                <a:grpSpLocks/>
              </p:cNvGrpSpPr>
              <p:nvPr/>
            </p:nvGrpSpPr>
            <p:grpSpPr bwMode="auto">
              <a:xfrm>
                <a:off x="6246" y="2485"/>
                <a:ext cx="258" cy="280"/>
                <a:chOff x="6246" y="2485"/>
                <a:chExt cx="258" cy="280"/>
              </a:xfrm>
            </p:grpSpPr>
            <p:sp>
              <p:nvSpPr>
                <p:cNvPr id="16779" name="Freeform 395"/>
                <p:cNvSpPr>
                  <a:spLocks/>
                </p:cNvSpPr>
                <p:nvPr/>
              </p:nvSpPr>
              <p:spPr bwMode="auto">
                <a:xfrm rot="1549779">
                  <a:off x="6246" y="2485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80" name="Freeform 396"/>
                <p:cNvSpPr>
                  <a:spLocks/>
                </p:cNvSpPr>
                <p:nvPr/>
              </p:nvSpPr>
              <p:spPr bwMode="auto">
                <a:xfrm>
                  <a:off x="6364" y="2500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81" name="Freeform 397"/>
                <p:cNvSpPr>
                  <a:spLocks/>
                </p:cNvSpPr>
                <p:nvPr/>
              </p:nvSpPr>
              <p:spPr bwMode="auto">
                <a:xfrm>
                  <a:off x="6306" y="2512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782" name="Freeform 398"/>
              <p:cNvSpPr>
                <a:spLocks/>
              </p:cNvSpPr>
              <p:nvPr/>
            </p:nvSpPr>
            <p:spPr bwMode="auto">
              <a:xfrm rot="2081709" flipH="1">
                <a:off x="6068" y="2629"/>
                <a:ext cx="150" cy="151"/>
              </a:xfrm>
              <a:custGeom>
                <a:avLst/>
                <a:gdLst>
                  <a:gd name="T0" fmla="*/ 152 w 164"/>
                  <a:gd name="T1" fmla="*/ 112 h 166"/>
                  <a:gd name="T2" fmla="*/ 80 w 164"/>
                  <a:gd name="T3" fmla="*/ 28 h 166"/>
                  <a:gd name="T4" fmla="*/ 51 w 164"/>
                  <a:gd name="T5" fmla="*/ 3 h 166"/>
                  <a:gd name="T6" fmla="*/ 0 w 164"/>
                  <a:gd name="T7" fmla="*/ 13 h 166"/>
                  <a:gd name="T8" fmla="*/ 45 w 164"/>
                  <a:gd name="T9" fmla="*/ 58 h 166"/>
                  <a:gd name="T10" fmla="*/ 85 w 164"/>
                  <a:gd name="T11" fmla="*/ 101 h 166"/>
                  <a:gd name="T12" fmla="*/ 153 w 164"/>
                  <a:gd name="T13" fmla="*/ 164 h 166"/>
                  <a:gd name="T14" fmla="*/ 152 w 164"/>
                  <a:gd name="T15" fmla="*/ 11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166">
                    <a:moveTo>
                      <a:pt x="152" y="112"/>
                    </a:moveTo>
                    <a:cubicBezTo>
                      <a:pt x="145" y="93"/>
                      <a:pt x="96" y="46"/>
                      <a:pt x="80" y="28"/>
                    </a:cubicBezTo>
                    <a:cubicBezTo>
                      <a:pt x="63" y="11"/>
                      <a:pt x="63" y="6"/>
                      <a:pt x="51" y="3"/>
                    </a:cubicBezTo>
                    <a:cubicBezTo>
                      <a:pt x="37" y="0"/>
                      <a:pt x="1" y="4"/>
                      <a:pt x="0" y="13"/>
                    </a:cubicBezTo>
                    <a:lnTo>
                      <a:pt x="45" y="58"/>
                    </a:lnTo>
                    <a:cubicBezTo>
                      <a:pt x="60" y="72"/>
                      <a:pt x="67" y="83"/>
                      <a:pt x="85" y="101"/>
                    </a:cubicBezTo>
                    <a:cubicBezTo>
                      <a:pt x="103" y="119"/>
                      <a:pt x="142" y="162"/>
                      <a:pt x="153" y="164"/>
                    </a:cubicBezTo>
                    <a:cubicBezTo>
                      <a:pt x="164" y="166"/>
                      <a:pt x="152" y="123"/>
                      <a:pt x="152" y="112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83" name="Freeform 399"/>
              <p:cNvSpPr>
                <a:spLocks/>
              </p:cNvSpPr>
              <p:nvPr/>
            </p:nvSpPr>
            <p:spPr bwMode="auto">
              <a:xfrm rot="1119437">
                <a:off x="6147" y="2671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84" name="Freeform 400"/>
              <p:cNvSpPr>
                <a:spLocks/>
              </p:cNvSpPr>
              <p:nvPr/>
            </p:nvSpPr>
            <p:spPr bwMode="auto">
              <a:xfrm rot="-1432516">
                <a:off x="6260" y="2682"/>
                <a:ext cx="70" cy="12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85" name="Freeform 401"/>
              <p:cNvSpPr>
                <a:spLocks/>
              </p:cNvSpPr>
              <p:nvPr/>
            </p:nvSpPr>
            <p:spPr bwMode="auto">
              <a:xfrm rot="13540798" flipH="1">
                <a:off x="6228" y="2677"/>
                <a:ext cx="163" cy="83"/>
              </a:xfrm>
              <a:custGeom>
                <a:avLst/>
                <a:gdLst>
                  <a:gd name="T0" fmla="*/ 0 w 264"/>
                  <a:gd name="T1" fmla="*/ 25 h 195"/>
                  <a:gd name="T2" fmla="*/ 106 w 264"/>
                  <a:gd name="T3" fmla="*/ 133 h 195"/>
                  <a:gd name="T4" fmla="*/ 222 w 264"/>
                  <a:gd name="T5" fmla="*/ 173 h 195"/>
                  <a:gd name="T6" fmla="*/ 264 w 264"/>
                  <a:gd name="T7" fmla="*/ 195 h 195"/>
                  <a:gd name="T8" fmla="*/ 156 w 264"/>
                  <a:gd name="T9" fmla="*/ 113 h 195"/>
                  <a:gd name="T10" fmla="*/ 96 w 264"/>
                  <a:gd name="T11" fmla="*/ 55 h 195"/>
                  <a:gd name="T12" fmla="*/ 38 w 264"/>
                  <a:gd name="T13" fmla="*/ 5 h 195"/>
                  <a:gd name="T14" fmla="*/ 0 w 264"/>
                  <a:gd name="T15" fmla="*/ 2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195">
                    <a:moveTo>
                      <a:pt x="0" y="25"/>
                    </a:moveTo>
                    <a:cubicBezTo>
                      <a:pt x="11" y="47"/>
                      <a:pt x="69" y="108"/>
                      <a:pt x="106" y="133"/>
                    </a:cubicBezTo>
                    <a:cubicBezTo>
                      <a:pt x="143" y="158"/>
                      <a:pt x="196" y="163"/>
                      <a:pt x="222" y="173"/>
                    </a:cubicBezTo>
                    <a:lnTo>
                      <a:pt x="264" y="195"/>
                    </a:lnTo>
                    <a:cubicBezTo>
                      <a:pt x="253" y="185"/>
                      <a:pt x="184" y="136"/>
                      <a:pt x="156" y="113"/>
                    </a:cubicBezTo>
                    <a:cubicBezTo>
                      <a:pt x="128" y="90"/>
                      <a:pt x="116" y="73"/>
                      <a:pt x="96" y="55"/>
                    </a:cubicBezTo>
                    <a:cubicBezTo>
                      <a:pt x="76" y="37"/>
                      <a:pt x="54" y="10"/>
                      <a:pt x="38" y="5"/>
                    </a:cubicBezTo>
                    <a:cubicBezTo>
                      <a:pt x="22" y="0"/>
                      <a:pt x="8" y="21"/>
                      <a:pt x="0" y="25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86" name="Freeform 402"/>
              <p:cNvSpPr>
                <a:spLocks/>
              </p:cNvSpPr>
              <p:nvPr/>
            </p:nvSpPr>
            <p:spPr bwMode="auto">
              <a:xfrm rot="20480563" flipH="1">
                <a:off x="6072" y="2542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87" name="Freeform 403"/>
              <p:cNvSpPr>
                <a:spLocks/>
              </p:cNvSpPr>
              <p:nvPr/>
            </p:nvSpPr>
            <p:spPr bwMode="auto">
              <a:xfrm rot="2134761" flipH="1">
                <a:off x="5854" y="2470"/>
                <a:ext cx="158" cy="319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88" name="Freeform 404"/>
              <p:cNvSpPr>
                <a:spLocks/>
              </p:cNvSpPr>
              <p:nvPr/>
            </p:nvSpPr>
            <p:spPr bwMode="auto">
              <a:xfrm rot="3525222">
                <a:off x="5901" y="2479"/>
                <a:ext cx="75" cy="192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789" name="Freeform 405"/>
            <p:cNvSpPr>
              <a:spLocks/>
            </p:cNvSpPr>
            <p:nvPr/>
          </p:nvSpPr>
          <p:spPr bwMode="auto">
            <a:xfrm>
              <a:off x="6723" y="3768"/>
              <a:ext cx="107" cy="281"/>
            </a:xfrm>
            <a:custGeom>
              <a:avLst/>
              <a:gdLst>
                <a:gd name="T0" fmla="*/ 41 w 107"/>
                <a:gd name="T1" fmla="*/ 0 h 281"/>
                <a:gd name="T2" fmla="*/ 99 w 107"/>
                <a:gd name="T3" fmla="*/ 154 h 281"/>
                <a:gd name="T4" fmla="*/ 85 w 107"/>
                <a:gd name="T5" fmla="*/ 281 h 281"/>
                <a:gd name="T6" fmla="*/ 55 w 107"/>
                <a:gd name="T7" fmla="*/ 189 h 281"/>
                <a:gd name="T8" fmla="*/ 26 w 107"/>
                <a:gd name="T9" fmla="*/ 105 h 281"/>
                <a:gd name="T10" fmla="*/ 3 w 107"/>
                <a:gd name="T11" fmla="*/ 25 h 281"/>
                <a:gd name="T12" fmla="*/ 41 w 107"/>
                <a:gd name="T1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81">
                  <a:moveTo>
                    <a:pt x="41" y="0"/>
                  </a:moveTo>
                  <a:cubicBezTo>
                    <a:pt x="58" y="21"/>
                    <a:pt x="92" y="107"/>
                    <a:pt x="99" y="154"/>
                  </a:cubicBezTo>
                  <a:cubicBezTo>
                    <a:pt x="107" y="200"/>
                    <a:pt x="92" y="275"/>
                    <a:pt x="85" y="281"/>
                  </a:cubicBezTo>
                  <a:lnTo>
                    <a:pt x="55" y="189"/>
                  </a:lnTo>
                  <a:cubicBezTo>
                    <a:pt x="45" y="160"/>
                    <a:pt x="34" y="132"/>
                    <a:pt x="26" y="105"/>
                  </a:cubicBezTo>
                  <a:cubicBezTo>
                    <a:pt x="17" y="77"/>
                    <a:pt x="0" y="42"/>
                    <a:pt x="3" y="25"/>
                  </a:cubicBezTo>
                  <a:cubicBezTo>
                    <a:pt x="5" y="8"/>
                    <a:pt x="33" y="6"/>
                    <a:pt x="41" y="0"/>
                  </a:cubicBezTo>
                  <a:close/>
                </a:path>
              </a:pathLst>
            </a:custGeom>
            <a:solidFill>
              <a:srgbClr val="000C00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790" name="Group 406"/>
          <p:cNvGrpSpPr>
            <a:grpSpLocks/>
          </p:cNvGrpSpPr>
          <p:nvPr/>
        </p:nvGrpSpPr>
        <p:grpSpPr bwMode="auto">
          <a:xfrm>
            <a:off x="2475998" y="3775603"/>
            <a:ext cx="3786532" cy="2424065"/>
            <a:chOff x="2031" y="2517"/>
            <a:chExt cx="3107" cy="1616"/>
          </a:xfrm>
        </p:grpSpPr>
        <p:grpSp>
          <p:nvGrpSpPr>
            <p:cNvPr id="16791" name="Group 407"/>
            <p:cNvGrpSpPr>
              <a:grpSpLocks/>
            </p:cNvGrpSpPr>
            <p:nvPr/>
          </p:nvGrpSpPr>
          <p:grpSpPr bwMode="auto">
            <a:xfrm>
              <a:off x="3818" y="3393"/>
              <a:ext cx="686" cy="608"/>
              <a:chOff x="4362" y="2738"/>
              <a:chExt cx="544" cy="482"/>
            </a:xfrm>
          </p:grpSpPr>
          <p:sp>
            <p:nvSpPr>
              <p:cNvPr id="16792" name="Freeform 408"/>
              <p:cNvSpPr>
                <a:spLocks/>
              </p:cNvSpPr>
              <p:nvPr/>
            </p:nvSpPr>
            <p:spPr bwMode="auto">
              <a:xfrm rot="5400000">
                <a:off x="4328" y="2990"/>
                <a:ext cx="264" cy="195"/>
              </a:xfrm>
              <a:custGeom>
                <a:avLst/>
                <a:gdLst>
                  <a:gd name="T0" fmla="*/ 0 w 264"/>
                  <a:gd name="T1" fmla="*/ 25 h 195"/>
                  <a:gd name="T2" fmla="*/ 106 w 264"/>
                  <a:gd name="T3" fmla="*/ 133 h 195"/>
                  <a:gd name="T4" fmla="*/ 222 w 264"/>
                  <a:gd name="T5" fmla="*/ 173 h 195"/>
                  <a:gd name="T6" fmla="*/ 264 w 264"/>
                  <a:gd name="T7" fmla="*/ 195 h 195"/>
                  <a:gd name="T8" fmla="*/ 156 w 264"/>
                  <a:gd name="T9" fmla="*/ 113 h 195"/>
                  <a:gd name="T10" fmla="*/ 96 w 264"/>
                  <a:gd name="T11" fmla="*/ 55 h 195"/>
                  <a:gd name="T12" fmla="*/ 38 w 264"/>
                  <a:gd name="T13" fmla="*/ 5 h 195"/>
                  <a:gd name="T14" fmla="*/ 0 w 264"/>
                  <a:gd name="T15" fmla="*/ 2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195">
                    <a:moveTo>
                      <a:pt x="0" y="25"/>
                    </a:moveTo>
                    <a:cubicBezTo>
                      <a:pt x="11" y="47"/>
                      <a:pt x="69" y="108"/>
                      <a:pt x="106" y="133"/>
                    </a:cubicBezTo>
                    <a:cubicBezTo>
                      <a:pt x="143" y="158"/>
                      <a:pt x="196" y="163"/>
                      <a:pt x="222" y="173"/>
                    </a:cubicBezTo>
                    <a:lnTo>
                      <a:pt x="264" y="195"/>
                    </a:lnTo>
                    <a:cubicBezTo>
                      <a:pt x="253" y="185"/>
                      <a:pt x="184" y="136"/>
                      <a:pt x="156" y="113"/>
                    </a:cubicBezTo>
                    <a:cubicBezTo>
                      <a:pt x="128" y="90"/>
                      <a:pt x="116" y="73"/>
                      <a:pt x="96" y="55"/>
                    </a:cubicBezTo>
                    <a:cubicBezTo>
                      <a:pt x="76" y="37"/>
                      <a:pt x="54" y="10"/>
                      <a:pt x="38" y="5"/>
                    </a:cubicBezTo>
                    <a:cubicBezTo>
                      <a:pt x="22" y="0"/>
                      <a:pt x="8" y="21"/>
                      <a:pt x="0" y="25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93" name="Freeform 409"/>
              <p:cNvSpPr>
                <a:spLocks/>
              </p:cNvSpPr>
              <p:nvPr/>
            </p:nvSpPr>
            <p:spPr bwMode="auto">
              <a:xfrm rot="4814398">
                <a:off x="4686" y="2971"/>
                <a:ext cx="267" cy="90"/>
              </a:xfrm>
              <a:custGeom>
                <a:avLst/>
                <a:gdLst>
                  <a:gd name="T0" fmla="*/ 14 w 267"/>
                  <a:gd name="T1" fmla="*/ 88 h 90"/>
                  <a:gd name="T2" fmla="*/ 14 w 267"/>
                  <a:gd name="T3" fmla="*/ 52 h 90"/>
                  <a:gd name="T4" fmla="*/ 98 w 267"/>
                  <a:gd name="T5" fmla="*/ 20 h 90"/>
                  <a:gd name="T6" fmla="*/ 262 w 267"/>
                  <a:gd name="T7" fmla="*/ 4 h 90"/>
                  <a:gd name="T8" fmla="*/ 128 w 267"/>
                  <a:gd name="T9" fmla="*/ 44 h 90"/>
                  <a:gd name="T10" fmla="*/ 60 w 267"/>
                  <a:gd name="T11" fmla="*/ 76 h 90"/>
                  <a:gd name="T12" fmla="*/ 34 w 267"/>
                  <a:gd name="T13" fmla="*/ 90 h 90"/>
                  <a:gd name="T14" fmla="*/ 14 w 267"/>
                  <a:gd name="T15" fmla="*/ 8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90">
                    <a:moveTo>
                      <a:pt x="14" y="88"/>
                    </a:moveTo>
                    <a:cubicBezTo>
                      <a:pt x="11" y="82"/>
                      <a:pt x="0" y="63"/>
                      <a:pt x="14" y="52"/>
                    </a:cubicBezTo>
                    <a:cubicBezTo>
                      <a:pt x="28" y="41"/>
                      <a:pt x="57" y="28"/>
                      <a:pt x="98" y="20"/>
                    </a:cubicBezTo>
                    <a:cubicBezTo>
                      <a:pt x="139" y="12"/>
                      <a:pt x="257" y="0"/>
                      <a:pt x="262" y="4"/>
                    </a:cubicBezTo>
                    <a:cubicBezTo>
                      <a:pt x="267" y="8"/>
                      <a:pt x="162" y="32"/>
                      <a:pt x="128" y="44"/>
                    </a:cubicBezTo>
                    <a:cubicBezTo>
                      <a:pt x="94" y="56"/>
                      <a:pt x="76" y="68"/>
                      <a:pt x="60" y="76"/>
                    </a:cubicBezTo>
                    <a:cubicBezTo>
                      <a:pt x="44" y="84"/>
                      <a:pt x="42" y="88"/>
                      <a:pt x="34" y="90"/>
                    </a:cubicBezTo>
                    <a:lnTo>
                      <a:pt x="14" y="88"/>
                    </a:lnTo>
                    <a:close/>
                  </a:path>
                </a:pathLst>
              </a:custGeom>
              <a:solidFill>
                <a:srgbClr val="000C00">
                  <a:alpha val="71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94" name="Freeform 410"/>
              <p:cNvSpPr>
                <a:spLocks/>
              </p:cNvSpPr>
              <p:nvPr/>
            </p:nvSpPr>
            <p:spPr bwMode="auto">
              <a:xfrm rot="6058839">
                <a:off x="4496" y="2870"/>
                <a:ext cx="384" cy="139"/>
              </a:xfrm>
              <a:custGeom>
                <a:avLst/>
                <a:gdLst>
                  <a:gd name="T0" fmla="*/ 0 w 264"/>
                  <a:gd name="T1" fmla="*/ 25 h 195"/>
                  <a:gd name="T2" fmla="*/ 106 w 264"/>
                  <a:gd name="T3" fmla="*/ 133 h 195"/>
                  <a:gd name="T4" fmla="*/ 222 w 264"/>
                  <a:gd name="T5" fmla="*/ 173 h 195"/>
                  <a:gd name="T6" fmla="*/ 264 w 264"/>
                  <a:gd name="T7" fmla="*/ 195 h 195"/>
                  <a:gd name="T8" fmla="*/ 156 w 264"/>
                  <a:gd name="T9" fmla="*/ 113 h 195"/>
                  <a:gd name="T10" fmla="*/ 96 w 264"/>
                  <a:gd name="T11" fmla="*/ 55 h 195"/>
                  <a:gd name="T12" fmla="*/ 38 w 264"/>
                  <a:gd name="T13" fmla="*/ 5 h 195"/>
                  <a:gd name="T14" fmla="*/ 0 w 264"/>
                  <a:gd name="T15" fmla="*/ 2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195">
                    <a:moveTo>
                      <a:pt x="0" y="25"/>
                    </a:moveTo>
                    <a:cubicBezTo>
                      <a:pt x="11" y="47"/>
                      <a:pt x="69" y="108"/>
                      <a:pt x="106" y="133"/>
                    </a:cubicBezTo>
                    <a:cubicBezTo>
                      <a:pt x="143" y="158"/>
                      <a:pt x="196" y="163"/>
                      <a:pt x="222" y="173"/>
                    </a:cubicBezTo>
                    <a:lnTo>
                      <a:pt x="264" y="195"/>
                    </a:lnTo>
                    <a:cubicBezTo>
                      <a:pt x="253" y="185"/>
                      <a:pt x="184" y="136"/>
                      <a:pt x="156" y="113"/>
                    </a:cubicBezTo>
                    <a:cubicBezTo>
                      <a:pt x="128" y="90"/>
                      <a:pt x="116" y="73"/>
                      <a:pt x="96" y="55"/>
                    </a:cubicBezTo>
                    <a:cubicBezTo>
                      <a:pt x="76" y="37"/>
                      <a:pt x="54" y="10"/>
                      <a:pt x="38" y="5"/>
                    </a:cubicBezTo>
                    <a:cubicBezTo>
                      <a:pt x="22" y="0"/>
                      <a:pt x="8" y="21"/>
                      <a:pt x="0" y="25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95" name="Freeform 411"/>
              <p:cNvSpPr>
                <a:spLocks/>
              </p:cNvSpPr>
              <p:nvPr/>
            </p:nvSpPr>
            <p:spPr bwMode="auto">
              <a:xfrm rot="4814398">
                <a:off x="4676" y="2961"/>
                <a:ext cx="206" cy="67"/>
              </a:xfrm>
              <a:custGeom>
                <a:avLst/>
                <a:gdLst>
                  <a:gd name="T0" fmla="*/ 14 w 267"/>
                  <a:gd name="T1" fmla="*/ 88 h 90"/>
                  <a:gd name="T2" fmla="*/ 14 w 267"/>
                  <a:gd name="T3" fmla="*/ 52 h 90"/>
                  <a:gd name="T4" fmla="*/ 98 w 267"/>
                  <a:gd name="T5" fmla="*/ 20 h 90"/>
                  <a:gd name="T6" fmla="*/ 262 w 267"/>
                  <a:gd name="T7" fmla="*/ 4 h 90"/>
                  <a:gd name="T8" fmla="*/ 128 w 267"/>
                  <a:gd name="T9" fmla="*/ 44 h 90"/>
                  <a:gd name="T10" fmla="*/ 60 w 267"/>
                  <a:gd name="T11" fmla="*/ 76 h 90"/>
                  <a:gd name="T12" fmla="*/ 34 w 267"/>
                  <a:gd name="T13" fmla="*/ 90 h 90"/>
                  <a:gd name="T14" fmla="*/ 14 w 267"/>
                  <a:gd name="T15" fmla="*/ 8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90">
                    <a:moveTo>
                      <a:pt x="14" y="88"/>
                    </a:moveTo>
                    <a:cubicBezTo>
                      <a:pt x="11" y="82"/>
                      <a:pt x="0" y="63"/>
                      <a:pt x="14" y="52"/>
                    </a:cubicBezTo>
                    <a:cubicBezTo>
                      <a:pt x="28" y="41"/>
                      <a:pt x="57" y="28"/>
                      <a:pt x="98" y="20"/>
                    </a:cubicBezTo>
                    <a:cubicBezTo>
                      <a:pt x="139" y="12"/>
                      <a:pt x="257" y="0"/>
                      <a:pt x="262" y="4"/>
                    </a:cubicBezTo>
                    <a:cubicBezTo>
                      <a:pt x="267" y="8"/>
                      <a:pt x="162" y="32"/>
                      <a:pt x="128" y="44"/>
                    </a:cubicBezTo>
                    <a:cubicBezTo>
                      <a:pt x="94" y="56"/>
                      <a:pt x="76" y="68"/>
                      <a:pt x="60" y="76"/>
                    </a:cubicBezTo>
                    <a:cubicBezTo>
                      <a:pt x="44" y="84"/>
                      <a:pt x="42" y="88"/>
                      <a:pt x="34" y="90"/>
                    </a:cubicBezTo>
                    <a:lnTo>
                      <a:pt x="14" y="88"/>
                    </a:lnTo>
                    <a:close/>
                  </a:path>
                </a:pathLst>
              </a:custGeom>
              <a:solidFill>
                <a:srgbClr val="000C00">
                  <a:alpha val="71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96" name="Freeform 412"/>
              <p:cNvSpPr>
                <a:spLocks/>
              </p:cNvSpPr>
              <p:nvPr/>
            </p:nvSpPr>
            <p:spPr bwMode="auto">
              <a:xfrm rot="4203867">
                <a:off x="4710" y="2907"/>
                <a:ext cx="366" cy="27"/>
              </a:xfrm>
              <a:custGeom>
                <a:avLst/>
                <a:gdLst>
                  <a:gd name="T0" fmla="*/ 14 w 267"/>
                  <a:gd name="T1" fmla="*/ 88 h 90"/>
                  <a:gd name="T2" fmla="*/ 14 w 267"/>
                  <a:gd name="T3" fmla="*/ 52 h 90"/>
                  <a:gd name="T4" fmla="*/ 98 w 267"/>
                  <a:gd name="T5" fmla="*/ 20 h 90"/>
                  <a:gd name="T6" fmla="*/ 262 w 267"/>
                  <a:gd name="T7" fmla="*/ 4 h 90"/>
                  <a:gd name="T8" fmla="*/ 128 w 267"/>
                  <a:gd name="T9" fmla="*/ 44 h 90"/>
                  <a:gd name="T10" fmla="*/ 60 w 267"/>
                  <a:gd name="T11" fmla="*/ 76 h 90"/>
                  <a:gd name="T12" fmla="*/ 34 w 267"/>
                  <a:gd name="T13" fmla="*/ 90 h 90"/>
                  <a:gd name="T14" fmla="*/ 14 w 267"/>
                  <a:gd name="T15" fmla="*/ 8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90">
                    <a:moveTo>
                      <a:pt x="14" y="88"/>
                    </a:moveTo>
                    <a:cubicBezTo>
                      <a:pt x="11" y="82"/>
                      <a:pt x="0" y="63"/>
                      <a:pt x="14" y="52"/>
                    </a:cubicBezTo>
                    <a:cubicBezTo>
                      <a:pt x="28" y="41"/>
                      <a:pt x="57" y="28"/>
                      <a:pt x="98" y="20"/>
                    </a:cubicBezTo>
                    <a:cubicBezTo>
                      <a:pt x="139" y="12"/>
                      <a:pt x="257" y="0"/>
                      <a:pt x="262" y="4"/>
                    </a:cubicBezTo>
                    <a:cubicBezTo>
                      <a:pt x="267" y="8"/>
                      <a:pt x="162" y="32"/>
                      <a:pt x="128" y="44"/>
                    </a:cubicBezTo>
                    <a:cubicBezTo>
                      <a:pt x="94" y="56"/>
                      <a:pt x="76" y="68"/>
                      <a:pt x="60" y="76"/>
                    </a:cubicBezTo>
                    <a:cubicBezTo>
                      <a:pt x="44" y="84"/>
                      <a:pt x="42" y="88"/>
                      <a:pt x="34" y="90"/>
                    </a:cubicBezTo>
                    <a:lnTo>
                      <a:pt x="14" y="88"/>
                    </a:lnTo>
                    <a:close/>
                  </a:path>
                </a:pathLst>
              </a:custGeom>
              <a:solidFill>
                <a:srgbClr val="000C00">
                  <a:alpha val="71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797" name="Freeform 413"/>
            <p:cNvSpPr>
              <a:spLocks/>
            </p:cNvSpPr>
            <p:nvPr/>
          </p:nvSpPr>
          <p:spPr bwMode="auto">
            <a:xfrm rot="-19036760">
              <a:off x="4322" y="2990"/>
              <a:ext cx="193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8" name="Freeform 414"/>
            <p:cNvSpPr>
              <a:spLocks/>
            </p:cNvSpPr>
            <p:nvPr/>
          </p:nvSpPr>
          <p:spPr bwMode="auto">
            <a:xfrm rot="-15705286">
              <a:off x="4229" y="2840"/>
              <a:ext cx="192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99" name="Freeform 415"/>
            <p:cNvSpPr>
              <a:spLocks/>
            </p:cNvSpPr>
            <p:nvPr/>
          </p:nvSpPr>
          <p:spPr bwMode="auto">
            <a:xfrm>
              <a:off x="4494" y="2957"/>
              <a:ext cx="97" cy="339"/>
            </a:xfrm>
            <a:custGeom>
              <a:avLst/>
              <a:gdLst>
                <a:gd name="T0" fmla="*/ 47 w 92"/>
                <a:gd name="T1" fmla="*/ 29 h 323"/>
                <a:gd name="T2" fmla="*/ 72 w 92"/>
                <a:gd name="T3" fmla="*/ 108 h 323"/>
                <a:gd name="T4" fmla="*/ 86 w 92"/>
                <a:gd name="T5" fmla="*/ 321 h 323"/>
                <a:gd name="T6" fmla="*/ 34 w 92"/>
                <a:gd name="T7" fmla="*/ 122 h 323"/>
                <a:gd name="T8" fmla="*/ 3 w 92"/>
                <a:gd name="T9" fmla="*/ 16 h 323"/>
                <a:gd name="T10" fmla="*/ 47 w 92"/>
                <a:gd name="T11" fmla="*/ 2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23">
                  <a:moveTo>
                    <a:pt x="47" y="29"/>
                  </a:moveTo>
                  <a:cubicBezTo>
                    <a:pt x="59" y="44"/>
                    <a:pt x="65" y="59"/>
                    <a:pt x="72" y="108"/>
                  </a:cubicBezTo>
                  <a:cubicBezTo>
                    <a:pt x="79" y="157"/>
                    <a:pt x="92" y="319"/>
                    <a:pt x="86" y="321"/>
                  </a:cubicBezTo>
                  <a:cubicBezTo>
                    <a:pt x="80" y="323"/>
                    <a:pt x="48" y="173"/>
                    <a:pt x="34" y="122"/>
                  </a:cubicBezTo>
                  <a:cubicBezTo>
                    <a:pt x="20" y="71"/>
                    <a:pt x="0" y="30"/>
                    <a:pt x="3" y="16"/>
                  </a:cubicBezTo>
                  <a:cubicBezTo>
                    <a:pt x="5" y="0"/>
                    <a:pt x="36" y="13"/>
                    <a:pt x="47" y="29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00" name="Freeform 416"/>
            <p:cNvSpPr>
              <a:spLocks/>
            </p:cNvSpPr>
            <p:nvPr/>
          </p:nvSpPr>
          <p:spPr bwMode="auto">
            <a:xfrm>
              <a:off x="4290" y="3101"/>
              <a:ext cx="97" cy="339"/>
            </a:xfrm>
            <a:custGeom>
              <a:avLst/>
              <a:gdLst>
                <a:gd name="T0" fmla="*/ 47 w 92"/>
                <a:gd name="T1" fmla="*/ 29 h 323"/>
                <a:gd name="T2" fmla="*/ 72 w 92"/>
                <a:gd name="T3" fmla="*/ 108 h 323"/>
                <a:gd name="T4" fmla="*/ 86 w 92"/>
                <a:gd name="T5" fmla="*/ 321 h 323"/>
                <a:gd name="T6" fmla="*/ 34 w 92"/>
                <a:gd name="T7" fmla="*/ 122 h 323"/>
                <a:gd name="T8" fmla="*/ 3 w 92"/>
                <a:gd name="T9" fmla="*/ 16 h 323"/>
                <a:gd name="T10" fmla="*/ 47 w 92"/>
                <a:gd name="T11" fmla="*/ 2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23">
                  <a:moveTo>
                    <a:pt x="47" y="29"/>
                  </a:moveTo>
                  <a:cubicBezTo>
                    <a:pt x="59" y="44"/>
                    <a:pt x="65" y="59"/>
                    <a:pt x="72" y="108"/>
                  </a:cubicBezTo>
                  <a:cubicBezTo>
                    <a:pt x="79" y="157"/>
                    <a:pt x="92" y="319"/>
                    <a:pt x="86" y="321"/>
                  </a:cubicBezTo>
                  <a:cubicBezTo>
                    <a:pt x="80" y="323"/>
                    <a:pt x="48" y="173"/>
                    <a:pt x="34" y="122"/>
                  </a:cubicBezTo>
                  <a:cubicBezTo>
                    <a:pt x="20" y="71"/>
                    <a:pt x="0" y="30"/>
                    <a:pt x="3" y="16"/>
                  </a:cubicBezTo>
                  <a:cubicBezTo>
                    <a:pt x="5" y="0"/>
                    <a:pt x="36" y="13"/>
                    <a:pt x="47" y="29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01" name="Freeform 417"/>
            <p:cNvSpPr>
              <a:spLocks/>
            </p:cNvSpPr>
            <p:nvPr/>
          </p:nvSpPr>
          <p:spPr bwMode="auto">
            <a:xfrm rot="-19036760">
              <a:off x="4103" y="3088"/>
              <a:ext cx="193" cy="378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0C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802" name="Group 418"/>
            <p:cNvGrpSpPr>
              <a:grpSpLocks/>
            </p:cNvGrpSpPr>
            <p:nvPr/>
          </p:nvGrpSpPr>
          <p:grpSpPr bwMode="auto">
            <a:xfrm rot="2824803" flipH="1">
              <a:off x="3183" y="3302"/>
              <a:ext cx="894" cy="735"/>
              <a:chOff x="3715" y="956"/>
              <a:chExt cx="884" cy="726"/>
            </a:xfrm>
          </p:grpSpPr>
          <p:sp>
            <p:nvSpPr>
              <p:cNvPr id="16803" name="Freeform 419"/>
              <p:cNvSpPr>
                <a:spLocks/>
              </p:cNvSpPr>
              <p:nvPr/>
            </p:nvSpPr>
            <p:spPr bwMode="auto">
              <a:xfrm rot="-19036760">
                <a:off x="4386" y="1271"/>
                <a:ext cx="153" cy="300"/>
              </a:xfrm>
              <a:custGeom>
                <a:avLst/>
                <a:gdLst>
                  <a:gd name="T0" fmla="*/ 3 w 214"/>
                  <a:gd name="T1" fmla="*/ 52 h 313"/>
                  <a:gd name="T2" fmla="*/ 53 w 214"/>
                  <a:gd name="T3" fmla="*/ 130 h 313"/>
                  <a:gd name="T4" fmla="*/ 205 w 214"/>
                  <a:gd name="T5" fmla="*/ 310 h 313"/>
                  <a:gd name="T6" fmla="*/ 105 w 214"/>
                  <a:gd name="T7" fmla="*/ 114 h 313"/>
                  <a:gd name="T8" fmla="*/ 37 w 214"/>
                  <a:gd name="T9" fmla="*/ 10 h 313"/>
                  <a:gd name="T10" fmla="*/ 3 w 214"/>
                  <a:gd name="T11" fmla="*/ 5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313">
                    <a:moveTo>
                      <a:pt x="3" y="52"/>
                    </a:moveTo>
                    <a:cubicBezTo>
                      <a:pt x="6" y="72"/>
                      <a:pt x="19" y="87"/>
                      <a:pt x="53" y="130"/>
                    </a:cubicBezTo>
                    <a:cubicBezTo>
                      <a:pt x="87" y="173"/>
                      <a:pt x="196" y="313"/>
                      <a:pt x="205" y="310"/>
                    </a:cubicBezTo>
                    <a:cubicBezTo>
                      <a:pt x="214" y="307"/>
                      <a:pt x="133" y="164"/>
                      <a:pt x="105" y="114"/>
                    </a:cubicBezTo>
                    <a:cubicBezTo>
                      <a:pt x="77" y="64"/>
                      <a:pt x="54" y="20"/>
                      <a:pt x="37" y="10"/>
                    </a:cubicBezTo>
                    <a:cubicBezTo>
                      <a:pt x="20" y="0"/>
                      <a:pt x="0" y="32"/>
                      <a:pt x="3" y="52"/>
                    </a:cubicBezTo>
                    <a:close/>
                  </a:path>
                </a:pathLst>
              </a:custGeom>
              <a:solidFill>
                <a:srgbClr val="000C00">
                  <a:alpha val="36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04" name="Freeform 420"/>
              <p:cNvSpPr>
                <a:spLocks/>
              </p:cNvSpPr>
              <p:nvPr/>
            </p:nvSpPr>
            <p:spPr bwMode="auto">
              <a:xfrm rot="-15705286">
                <a:off x="4312" y="1152"/>
                <a:ext cx="152" cy="300"/>
              </a:xfrm>
              <a:custGeom>
                <a:avLst/>
                <a:gdLst>
                  <a:gd name="T0" fmla="*/ 3 w 214"/>
                  <a:gd name="T1" fmla="*/ 52 h 313"/>
                  <a:gd name="T2" fmla="*/ 53 w 214"/>
                  <a:gd name="T3" fmla="*/ 130 h 313"/>
                  <a:gd name="T4" fmla="*/ 205 w 214"/>
                  <a:gd name="T5" fmla="*/ 310 h 313"/>
                  <a:gd name="T6" fmla="*/ 105 w 214"/>
                  <a:gd name="T7" fmla="*/ 114 h 313"/>
                  <a:gd name="T8" fmla="*/ 37 w 214"/>
                  <a:gd name="T9" fmla="*/ 10 h 313"/>
                  <a:gd name="T10" fmla="*/ 3 w 214"/>
                  <a:gd name="T11" fmla="*/ 5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313">
                    <a:moveTo>
                      <a:pt x="3" y="52"/>
                    </a:moveTo>
                    <a:cubicBezTo>
                      <a:pt x="6" y="72"/>
                      <a:pt x="19" y="87"/>
                      <a:pt x="53" y="130"/>
                    </a:cubicBezTo>
                    <a:cubicBezTo>
                      <a:pt x="87" y="173"/>
                      <a:pt x="196" y="313"/>
                      <a:pt x="205" y="310"/>
                    </a:cubicBezTo>
                    <a:cubicBezTo>
                      <a:pt x="214" y="307"/>
                      <a:pt x="133" y="164"/>
                      <a:pt x="105" y="114"/>
                    </a:cubicBezTo>
                    <a:cubicBezTo>
                      <a:pt x="77" y="64"/>
                      <a:pt x="54" y="20"/>
                      <a:pt x="37" y="10"/>
                    </a:cubicBezTo>
                    <a:cubicBezTo>
                      <a:pt x="20" y="0"/>
                      <a:pt x="0" y="32"/>
                      <a:pt x="3" y="52"/>
                    </a:cubicBezTo>
                    <a:close/>
                  </a:path>
                </a:pathLst>
              </a:custGeom>
              <a:solidFill>
                <a:srgbClr val="000C00">
                  <a:alpha val="36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05" name="Freeform 421"/>
              <p:cNvSpPr>
                <a:spLocks/>
              </p:cNvSpPr>
              <p:nvPr/>
            </p:nvSpPr>
            <p:spPr bwMode="auto">
              <a:xfrm>
                <a:off x="4522" y="1245"/>
                <a:ext cx="77" cy="269"/>
              </a:xfrm>
              <a:custGeom>
                <a:avLst/>
                <a:gdLst>
                  <a:gd name="T0" fmla="*/ 47 w 92"/>
                  <a:gd name="T1" fmla="*/ 29 h 323"/>
                  <a:gd name="T2" fmla="*/ 72 w 92"/>
                  <a:gd name="T3" fmla="*/ 108 h 323"/>
                  <a:gd name="T4" fmla="*/ 86 w 92"/>
                  <a:gd name="T5" fmla="*/ 321 h 323"/>
                  <a:gd name="T6" fmla="*/ 34 w 92"/>
                  <a:gd name="T7" fmla="*/ 122 h 323"/>
                  <a:gd name="T8" fmla="*/ 3 w 92"/>
                  <a:gd name="T9" fmla="*/ 16 h 323"/>
                  <a:gd name="T10" fmla="*/ 47 w 92"/>
                  <a:gd name="T11" fmla="*/ 29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323">
                    <a:moveTo>
                      <a:pt x="47" y="29"/>
                    </a:moveTo>
                    <a:cubicBezTo>
                      <a:pt x="59" y="44"/>
                      <a:pt x="65" y="59"/>
                      <a:pt x="72" y="108"/>
                    </a:cubicBezTo>
                    <a:cubicBezTo>
                      <a:pt x="79" y="157"/>
                      <a:pt x="92" y="319"/>
                      <a:pt x="86" y="321"/>
                    </a:cubicBezTo>
                    <a:cubicBezTo>
                      <a:pt x="80" y="323"/>
                      <a:pt x="48" y="173"/>
                      <a:pt x="34" y="122"/>
                    </a:cubicBezTo>
                    <a:cubicBezTo>
                      <a:pt x="20" y="71"/>
                      <a:pt x="0" y="30"/>
                      <a:pt x="3" y="16"/>
                    </a:cubicBezTo>
                    <a:cubicBezTo>
                      <a:pt x="5" y="0"/>
                      <a:pt x="36" y="13"/>
                      <a:pt x="47" y="29"/>
                    </a:cubicBezTo>
                    <a:close/>
                  </a:path>
                </a:pathLst>
              </a:custGeom>
              <a:solidFill>
                <a:srgbClr val="000C00">
                  <a:alpha val="36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806" name="Group 422"/>
              <p:cNvGrpSpPr>
                <a:grpSpLocks/>
              </p:cNvGrpSpPr>
              <p:nvPr/>
            </p:nvGrpSpPr>
            <p:grpSpPr bwMode="auto">
              <a:xfrm rot="390338">
                <a:off x="4056" y="1225"/>
                <a:ext cx="258" cy="457"/>
                <a:chOff x="6246" y="2485"/>
                <a:chExt cx="258" cy="280"/>
              </a:xfrm>
            </p:grpSpPr>
            <p:sp>
              <p:nvSpPr>
                <p:cNvPr id="16807" name="Freeform 423"/>
                <p:cNvSpPr>
                  <a:spLocks/>
                </p:cNvSpPr>
                <p:nvPr/>
              </p:nvSpPr>
              <p:spPr bwMode="auto">
                <a:xfrm rot="1549779">
                  <a:off x="6246" y="2485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08" name="Freeform 424"/>
                <p:cNvSpPr>
                  <a:spLocks/>
                </p:cNvSpPr>
                <p:nvPr/>
              </p:nvSpPr>
              <p:spPr bwMode="auto">
                <a:xfrm>
                  <a:off x="6364" y="2500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09" name="Freeform 425"/>
                <p:cNvSpPr>
                  <a:spLocks/>
                </p:cNvSpPr>
                <p:nvPr/>
              </p:nvSpPr>
              <p:spPr bwMode="auto">
                <a:xfrm>
                  <a:off x="6306" y="2512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10" name="Group 426"/>
              <p:cNvGrpSpPr>
                <a:grpSpLocks/>
              </p:cNvGrpSpPr>
              <p:nvPr/>
            </p:nvGrpSpPr>
            <p:grpSpPr bwMode="auto">
              <a:xfrm rot="460241">
                <a:off x="4106" y="1113"/>
                <a:ext cx="365" cy="523"/>
                <a:chOff x="6125" y="2733"/>
                <a:chExt cx="301" cy="314"/>
              </a:xfrm>
            </p:grpSpPr>
            <p:grpSp>
              <p:nvGrpSpPr>
                <p:cNvPr id="16811" name="Group 427"/>
                <p:cNvGrpSpPr>
                  <a:grpSpLocks/>
                </p:cNvGrpSpPr>
                <p:nvPr/>
              </p:nvGrpSpPr>
              <p:grpSpPr bwMode="auto">
                <a:xfrm>
                  <a:off x="6125" y="2733"/>
                  <a:ext cx="301" cy="259"/>
                  <a:chOff x="6125" y="2733"/>
                  <a:chExt cx="301" cy="259"/>
                </a:xfrm>
              </p:grpSpPr>
              <p:sp>
                <p:nvSpPr>
                  <p:cNvPr id="16812" name="Freeform 428"/>
                  <p:cNvSpPr>
                    <a:spLocks/>
                  </p:cNvSpPr>
                  <p:nvPr/>
                </p:nvSpPr>
                <p:spPr bwMode="auto">
                  <a:xfrm rot="13540798" flipH="1">
                    <a:off x="6283" y="2786"/>
                    <a:ext cx="195" cy="90"/>
                  </a:xfrm>
                  <a:custGeom>
                    <a:avLst/>
                    <a:gdLst>
                      <a:gd name="T0" fmla="*/ 0 w 264"/>
                      <a:gd name="T1" fmla="*/ 25 h 195"/>
                      <a:gd name="T2" fmla="*/ 106 w 264"/>
                      <a:gd name="T3" fmla="*/ 133 h 195"/>
                      <a:gd name="T4" fmla="*/ 222 w 264"/>
                      <a:gd name="T5" fmla="*/ 173 h 195"/>
                      <a:gd name="T6" fmla="*/ 264 w 264"/>
                      <a:gd name="T7" fmla="*/ 195 h 195"/>
                      <a:gd name="T8" fmla="*/ 156 w 264"/>
                      <a:gd name="T9" fmla="*/ 113 h 195"/>
                      <a:gd name="T10" fmla="*/ 96 w 264"/>
                      <a:gd name="T11" fmla="*/ 55 h 195"/>
                      <a:gd name="T12" fmla="*/ 38 w 264"/>
                      <a:gd name="T13" fmla="*/ 5 h 195"/>
                      <a:gd name="T14" fmla="*/ 0 w 264"/>
                      <a:gd name="T15" fmla="*/ 25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4" h="195">
                        <a:moveTo>
                          <a:pt x="0" y="25"/>
                        </a:moveTo>
                        <a:cubicBezTo>
                          <a:pt x="11" y="47"/>
                          <a:pt x="69" y="108"/>
                          <a:pt x="106" y="133"/>
                        </a:cubicBezTo>
                        <a:cubicBezTo>
                          <a:pt x="143" y="158"/>
                          <a:pt x="196" y="163"/>
                          <a:pt x="222" y="173"/>
                        </a:cubicBezTo>
                        <a:lnTo>
                          <a:pt x="264" y="195"/>
                        </a:lnTo>
                        <a:cubicBezTo>
                          <a:pt x="253" y="185"/>
                          <a:pt x="184" y="136"/>
                          <a:pt x="156" y="113"/>
                        </a:cubicBezTo>
                        <a:cubicBezTo>
                          <a:pt x="128" y="90"/>
                          <a:pt x="116" y="73"/>
                          <a:pt x="96" y="55"/>
                        </a:cubicBezTo>
                        <a:cubicBezTo>
                          <a:pt x="76" y="37"/>
                          <a:pt x="54" y="10"/>
                          <a:pt x="38" y="5"/>
                        </a:cubicBezTo>
                        <a:cubicBezTo>
                          <a:pt x="22" y="0"/>
                          <a:pt x="8" y="21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13" name="Freeform 429"/>
                  <p:cNvSpPr>
                    <a:spLocks/>
                  </p:cNvSpPr>
                  <p:nvPr/>
                </p:nvSpPr>
                <p:spPr bwMode="auto">
                  <a:xfrm>
                    <a:off x="6210" y="2800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14" name="Freeform 430"/>
                  <p:cNvSpPr>
                    <a:spLocks/>
                  </p:cNvSpPr>
                  <p:nvPr/>
                </p:nvSpPr>
                <p:spPr bwMode="auto">
                  <a:xfrm rot="487806" flipH="1">
                    <a:off x="6125" y="2779"/>
                    <a:ext cx="150" cy="151"/>
                  </a:xfrm>
                  <a:custGeom>
                    <a:avLst/>
                    <a:gdLst>
                      <a:gd name="T0" fmla="*/ 152 w 164"/>
                      <a:gd name="T1" fmla="*/ 112 h 166"/>
                      <a:gd name="T2" fmla="*/ 80 w 164"/>
                      <a:gd name="T3" fmla="*/ 28 h 166"/>
                      <a:gd name="T4" fmla="*/ 51 w 164"/>
                      <a:gd name="T5" fmla="*/ 3 h 166"/>
                      <a:gd name="T6" fmla="*/ 0 w 164"/>
                      <a:gd name="T7" fmla="*/ 13 h 166"/>
                      <a:gd name="T8" fmla="*/ 45 w 164"/>
                      <a:gd name="T9" fmla="*/ 58 h 166"/>
                      <a:gd name="T10" fmla="*/ 85 w 164"/>
                      <a:gd name="T11" fmla="*/ 101 h 166"/>
                      <a:gd name="T12" fmla="*/ 153 w 164"/>
                      <a:gd name="T13" fmla="*/ 164 h 166"/>
                      <a:gd name="T14" fmla="*/ 152 w 164"/>
                      <a:gd name="T15" fmla="*/ 11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4" h="166">
                        <a:moveTo>
                          <a:pt x="152" y="112"/>
                        </a:moveTo>
                        <a:cubicBezTo>
                          <a:pt x="145" y="93"/>
                          <a:pt x="96" y="46"/>
                          <a:pt x="80" y="28"/>
                        </a:cubicBezTo>
                        <a:cubicBezTo>
                          <a:pt x="63" y="11"/>
                          <a:pt x="63" y="6"/>
                          <a:pt x="51" y="3"/>
                        </a:cubicBezTo>
                        <a:cubicBezTo>
                          <a:pt x="37" y="0"/>
                          <a:pt x="1" y="4"/>
                          <a:pt x="0" y="13"/>
                        </a:cubicBezTo>
                        <a:lnTo>
                          <a:pt x="45" y="58"/>
                        </a:lnTo>
                        <a:cubicBezTo>
                          <a:pt x="60" y="72"/>
                          <a:pt x="67" y="83"/>
                          <a:pt x="85" y="101"/>
                        </a:cubicBezTo>
                        <a:cubicBezTo>
                          <a:pt x="103" y="119"/>
                          <a:pt x="142" y="162"/>
                          <a:pt x="153" y="164"/>
                        </a:cubicBezTo>
                        <a:cubicBezTo>
                          <a:pt x="164" y="166"/>
                          <a:pt x="152" y="123"/>
                          <a:pt x="152" y="112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15" name="Freeform 431"/>
                <p:cNvSpPr>
                  <a:spLocks/>
                </p:cNvSpPr>
                <p:nvPr/>
              </p:nvSpPr>
              <p:spPr bwMode="auto">
                <a:xfrm>
                  <a:off x="6271" y="2782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16" name="Group 432"/>
              <p:cNvGrpSpPr>
                <a:grpSpLocks/>
              </p:cNvGrpSpPr>
              <p:nvPr/>
            </p:nvGrpSpPr>
            <p:grpSpPr bwMode="auto">
              <a:xfrm rot="4046881">
                <a:off x="3794" y="963"/>
                <a:ext cx="365" cy="523"/>
                <a:chOff x="6125" y="2733"/>
                <a:chExt cx="301" cy="314"/>
              </a:xfrm>
            </p:grpSpPr>
            <p:grpSp>
              <p:nvGrpSpPr>
                <p:cNvPr id="16817" name="Group 433"/>
                <p:cNvGrpSpPr>
                  <a:grpSpLocks/>
                </p:cNvGrpSpPr>
                <p:nvPr/>
              </p:nvGrpSpPr>
              <p:grpSpPr bwMode="auto">
                <a:xfrm>
                  <a:off x="6125" y="2733"/>
                  <a:ext cx="301" cy="259"/>
                  <a:chOff x="6125" y="2733"/>
                  <a:chExt cx="301" cy="259"/>
                </a:xfrm>
              </p:grpSpPr>
              <p:sp>
                <p:nvSpPr>
                  <p:cNvPr id="16818" name="Freeform 434"/>
                  <p:cNvSpPr>
                    <a:spLocks/>
                  </p:cNvSpPr>
                  <p:nvPr/>
                </p:nvSpPr>
                <p:spPr bwMode="auto">
                  <a:xfrm rot="13540798" flipH="1">
                    <a:off x="6283" y="2786"/>
                    <a:ext cx="195" cy="90"/>
                  </a:xfrm>
                  <a:custGeom>
                    <a:avLst/>
                    <a:gdLst>
                      <a:gd name="T0" fmla="*/ 0 w 264"/>
                      <a:gd name="T1" fmla="*/ 25 h 195"/>
                      <a:gd name="T2" fmla="*/ 106 w 264"/>
                      <a:gd name="T3" fmla="*/ 133 h 195"/>
                      <a:gd name="T4" fmla="*/ 222 w 264"/>
                      <a:gd name="T5" fmla="*/ 173 h 195"/>
                      <a:gd name="T6" fmla="*/ 264 w 264"/>
                      <a:gd name="T7" fmla="*/ 195 h 195"/>
                      <a:gd name="T8" fmla="*/ 156 w 264"/>
                      <a:gd name="T9" fmla="*/ 113 h 195"/>
                      <a:gd name="T10" fmla="*/ 96 w 264"/>
                      <a:gd name="T11" fmla="*/ 55 h 195"/>
                      <a:gd name="T12" fmla="*/ 38 w 264"/>
                      <a:gd name="T13" fmla="*/ 5 h 195"/>
                      <a:gd name="T14" fmla="*/ 0 w 264"/>
                      <a:gd name="T15" fmla="*/ 25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4" h="195">
                        <a:moveTo>
                          <a:pt x="0" y="25"/>
                        </a:moveTo>
                        <a:cubicBezTo>
                          <a:pt x="11" y="47"/>
                          <a:pt x="69" y="108"/>
                          <a:pt x="106" y="133"/>
                        </a:cubicBezTo>
                        <a:cubicBezTo>
                          <a:pt x="143" y="158"/>
                          <a:pt x="196" y="163"/>
                          <a:pt x="222" y="173"/>
                        </a:cubicBezTo>
                        <a:lnTo>
                          <a:pt x="264" y="195"/>
                        </a:lnTo>
                        <a:cubicBezTo>
                          <a:pt x="253" y="185"/>
                          <a:pt x="184" y="136"/>
                          <a:pt x="156" y="113"/>
                        </a:cubicBezTo>
                        <a:cubicBezTo>
                          <a:pt x="128" y="90"/>
                          <a:pt x="116" y="73"/>
                          <a:pt x="96" y="55"/>
                        </a:cubicBezTo>
                        <a:cubicBezTo>
                          <a:pt x="76" y="37"/>
                          <a:pt x="54" y="10"/>
                          <a:pt x="38" y="5"/>
                        </a:cubicBezTo>
                        <a:cubicBezTo>
                          <a:pt x="22" y="0"/>
                          <a:pt x="8" y="21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19" name="Freeform 435"/>
                  <p:cNvSpPr>
                    <a:spLocks/>
                  </p:cNvSpPr>
                  <p:nvPr/>
                </p:nvSpPr>
                <p:spPr bwMode="auto">
                  <a:xfrm>
                    <a:off x="6210" y="2800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20" name="Freeform 436"/>
                  <p:cNvSpPr>
                    <a:spLocks/>
                  </p:cNvSpPr>
                  <p:nvPr/>
                </p:nvSpPr>
                <p:spPr bwMode="auto">
                  <a:xfrm rot="487806" flipH="1">
                    <a:off x="6125" y="2779"/>
                    <a:ext cx="150" cy="151"/>
                  </a:xfrm>
                  <a:custGeom>
                    <a:avLst/>
                    <a:gdLst>
                      <a:gd name="T0" fmla="*/ 152 w 164"/>
                      <a:gd name="T1" fmla="*/ 112 h 166"/>
                      <a:gd name="T2" fmla="*/ 80 w 164"/>
                      <a:gd name="T3" fmla="*/ 28 h 166"/>
                      <a:gd name="T4" fmla="*/ 51 w 164"/>
                      <a:gd name="T5" fmla="*/ 3 h 166"/>
                      <a:gd name="T6" fmla="*/ 0 w 164"/>
                      <a:gd name="T7" fmla="*/ 13 h 166"/>
                      <a:gd name="T8" fmla="*/ 45 w 164"/>
                      <a:gd name="T9" fmla="*/ 58 h 166"/>
                      <a:gd name="T10" fmla="*/ 85 w 164"/>
                      <a:gd name="T11" fmla="*/ 101 h 166"/>
                      <a:gd name="T12" fmla="*/ 153 w 164"/>
                      <a:gd name="T13" fmla="*/ 164 h 166"/>
                      <a:gd name="T14" fmla="*/ 152 w 164"/>
                      <a:gd name="T15" fmla="*/ 11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4" h="166">
                        <a:moveTo>
                          <a:pt x="152" y="112"/>
                        </a:moveTo>
                        <a:cubicBezTo>
                          <a:pt x="145" y="93"/>
                          <a:pt x="96" y="46"/>
                          <a:pt x="80" y="28"/>
                        </a:cubicBezTo>
                        <a:cubicBezTo>
                          <a:pt x="63" y="11"/>
                          <a:pt x="63" y="6"/>
                          <a:pt x="51" y="3"/>
                        </a:cubicBezTo>
                        <a:cubicBezTo>
                          <a:pt x="37" y="0"/>
                          <a:pt x="1" y="4"/>
                          <a:pt x="0" y="13"/>
                        </a:cubicBezTo>
                        <a:lnTo>
                          <a:pt x="45" y="58"/>
                        </a:lnTo>
                        <a:cubicBezTo>
                          <a:pt x="60" y="72"/>
                          <a:pt x="67" y="83"/>
                          <a:pt x="85" y="101"/>
                        </a:cubicBezTo>
                        <a:cubicBezTo>
                          <a:pt x="103" y="119"/>
                          <a:pt x="142" y="162"/>
                          <a:pt x="153" y="164"/>
                        </a:cubicBezTo>
                        <a:cubicBezTo>
                          <a:pt x="164" y="166"/>
                          <a:pt x="152" y="123"/>
                          <a:pt x="152" y="112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21" name="Freeform 437"/>
                <p:cNvSpPr>
                  <a:spLocks/>
                </p:cNvSpPr>
                <p:nvPr/>
              </p:nvSpPr>
              <p:spPr bwMode="auto">
                <a:xfrm>
                  <a:off x="6271" y="2782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822" name="Freeform 438"/>
              <p:cNvSpPr>
                <a:spLocks/>
              </p:cNvSpPr>
              <p:nvPr/>
            </p:nvSpPr>
            <p:spPr bwMode="auto">
              <a:xfrm rot="2648886">
                <a:off x="3835" y="956"/>
                <a:ext cx="126" cy="386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823" name="Group 439"/>
              <p:cNvGrpSpPr>
                <a:grpSpLocks/>
              </p:cNvGrpSpPr>
              <p:nvPr/>
            </p:nvGrpSpPr>
            <p:grpSpPr bwMode="auto">
              <a:xfrm rot="1026024">
                <a:off x="4016" y="969"/>
                <a:ext cx="365" cy="523"/>
                <a:chOff x="6125" y="2733"/>
                <a:chExt cx="301" cy="314"/>
              </a:xfrm>
            </p:grpSpPr>
            <p:grpSp>
              <p:nvGrpSpPr>
                <p:cNvPr id="16824" name="Group 440"/>
                <p:cNvGrpSpPr>
                  <a:grpSpLocks/>
                </p:cNvGrpSpPr>
                <p:nvPr/>
              </p:nvGrpSpPr>
              <p:grpSpPr bwMode="auto">
                <a:xfrm>
                  <a:off x="6125" y="2733"/>
                  <a:ext cx="301" cy="259"/>
                  <a:chOff x="6125" y="2733"/>
                  <a:chExt cx="301" cy="259"/>
                </a:xfrm>
              </p:grpSpPr>
              <p:sp>
                <p:nvSpPr>
                  <p:cNvPr id="16825" name="Freeform 441"/>
                  <p:cNvSpPr>
                    <a:spLocks/>
                  </p:cNvSpPr>
                  <p:nvPr/>
                </p:nvSpPr>
                <p:spPr bwMode="auto">
                  <a:xfrm rot="13540798" flipH="1">
                    <a:off x="6283" y="2786"/>
                    <a:ext cx="195" cy="90"/>
                  </a:xfrm>
                  <a:custGeom>
                    <a:avLst/>
                    <a:gdLst>
                      <a:gd name="T0" fmla="*/ 0 w 264"/>
                      <a:gd name="T1" fmla="*/ 25 h 195"/>
                      <a:gd name="T2" fmla="*/ 106 w 264"/>
                      <a:gd name="T3" fmla="*/ 133 h 195"/>
                      <a:gd name="T4" fmla="*/ 222 w 264"/>
                      <a:gd name="T5" fmla="*/ 173 h 195"/>
                      <a:gd name="T6" fmla="*/ 264 w 264"/>
                      <a:gd name="T7" fmla="*/ 195 h 195"/>
                      <a:gd name="T8" fmla="*/ 156 w 264"/>
                      <a:gd name="T9" fmla="*/ 113 h 195"/>
                      <a:gd name="T10" fmla="*/ 96 w 264"/>
                      <a:gd name="T11" fmla="*/ 55 h 195"/>
                      <a:gd name="T12" fmla="*/ 38 w 264"/>
                      <a:gd name="T13" fmla="*/ 5 h 195"/>
                      <a:gd name="T14" fmla="*/ 0 w 264"/>
                      <a:gd name="T15" fmla="*/ 25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4" h="195">
                        <a:moveTo>
                          <a:pt x="0" y="25"/>
                        </a:moveTo>
                        <a:cubicBezTo>
                          <a:pt x="11" y="47"/>
                          <a:pt x="69" y="108"/>
                          <a:pt x="106" y="133"/>
                        </a:cubicBezTo>
                        <a:cubicBezTo>
                          <a:pt x="143" y="158"/>
                          <a:pt x="196" y="163"/>
                          <a:pt x="222" y="173"/>
                        </a:cubicBezTo>
                        <a:lnTo>
                          <a:pt x="264" y="195"/>
                        </a:lnTo>
                        <a:cubicBezTo>
                          <a:pt x="253" y="185"/>
                          <a:pt x="184" y="136"/>
                          <a:pt x="156" y="113"/>
                        </a:cubicBezTo>
                        <a:cubicBezTo>
                          <a:pt x="128" y="90"/>
                          <a:pt x="116" y="73"/>
                          <a:pt x="96" y="55"/>
                        </a:cubicBezTo>
                        <a:cubicBezTo>
                          <a:pt x="76" y="37"/>
                          <a:pt x="54" y="10"/>
                          <a:pt x="38" y="5"/>
                        </a:cubicBezTo>
                        <a:cubicBezTo>
                          <a:pt x="22" y="0"/>
                          <a:pt x="8" y="21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26" name="Freeform 442"/>
                  <p:cNvSpPr>
                    <a:spLocks/>
                  </p:cNvSpPr>
                  <p:nvPr/>
                </p:nvSpPr>
                <p:spPr bwMode="auto">
                  <a:xfrm>
                    <a:off x="6210" y="2800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27" name="Freeform 443"/>
                  <p:cNvSpPr>
                    <a:spLocks/>
                  </p:cNvSpPr>
                  <p:nvPr/>
                </p:nvSpPr>
                <p:spPr bwMode="auto">
                  <a:xfrm rot="487806" flipH="1">
                    <a:off x="6125" y="2779"/>
                    <a:ext cx="150" cy="151"/>
                  </a:xfrm>
                  <a:custGeom>
                    <a:avLst/>
                    <a:gdLst>
                      <a:gd name="T0" fmla="*/ 152 w 164"/>
                      <a:gd name="T1" fmla="*/ 112 h 166"/>
                      <a:gd name="T2" fmla="*/ 80 w 164"/>
                      <a:gd name="T3" fmla="*/ 28 h 166"/>
                      <a:gd name="T4" fmla="*/ 51 w 164"/>
                      <a:gd name="T5" fmla="*/ 3 h 166"/>
                      <a:gd name="T6" fmla="*/ 0 w 164"/>
                      <a:gd name="T7" fmla="*/ 13 h 166"/>
                      <a:gd name="T8" fmla="*/ 45 w 164"/>
                      <a:gd name="T9" fmla="*/ 58 h 166"/>
                      <a:gd name="T10" fmla="*/ 85 w 164"/>
                      <a:gd name="T11" fmla="*/ 101 h 166"/>
                      <a:gd name="T12" fmla="*/ 153 w 164"/>
                      <a:gd name="T13" fmla="*/ 164 h 166"/>
                      <a:gd name="T14" fmla="*/ 152 w 164"/>
                      <a:gd name="T15" fmla="*/ 11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4" h="166">
                        <a:moveTo>
                          <a:pt x="152" y="112"/>
                        </a:moveTo>
                        <a:cubicBezTo>
                          <a:pt x="145" y="93"/>
                          <a:pt x="96" y="46"/>
                          <a:pt x="80" y="28"/>
                        </a:cubicBezTo>
                        <a:cubicBezTo>
                          <a:pt x="63" y="11"/>
                          <a:pt x="63" y="6"/>
                          <a:pt x="51" y="3"/>
                        </a:cubicBezTo>
                        <a:cubicBezTo>
                          <a:pt x="37" y="0"/>
                          <a:pt x="1" y="4"/>
                          <a:pt x="0" y="13"/>
                        </a:cubicBezTo>
                        <a:lnTo>
                          <a:pt x="45" y="58"/>
                        </a:lnTo>
                        <a:cubicBezTo>
                          <a:pt x="60" y="72"/>
                          <a:pt x="67" y="83"/>
                          <a:pt x="85" y="101"/>
                        </a:cubicBezTo>
                        <a:cubicBezTo>
                          <a:pt x="103" y="119"/>
                          <a:pt x="142" y="162"/>
                          <a:pt x="153" y="164"/>
                        </a:cubicBezTo>
                        <a:cubicBezTo>
                          <a:pt x="164" y="166"/>
                          <a:pt x="152" y="123"/>
                          <a:pt x="152" y="112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28" name="Freeform 444"/>
                <p:cNvSpPr>
                  <a:spLocks/>
                </p:cNvSpPr>
                <p:nvPr/>
              </p:nvSpPr>
              <p:spPr bwMode="auto">
                <a:xfrm>
                  <a:off x="6271" y="2782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29" name="Group 445"/>
            <p:cNvGrpSpPr>
              <a:grpSpLocks/>
            </p:cNvGrpSpPr>
            <p:nvPr/>
          </p:nvGrpSpPr>
          <p:grpSpPr bwMode="auto">
            <a:xfrm rot="2824803" flipH="1">
              <a:off x="4323" y="2597"/>
              <a:ext cx="895" cy="735"/>
              <a:chOff x="3715" y="956"/>
              <a:chExt cx="884" cy="726"/>
            </a:xfrm>
          </p:grpSpPr>
          <p:sp>
            <p:nvSpPr>
              <p:cNvPr id="16830" name="Freeform 446"/>
              <p:cNvSpPr>
                <a:spLocks/>
              </p:cNvSpPr>
              <p:nvPr/>
            </p:nvSpPr>
            <p:spPr bwMode="auto">
              <a:xfrm rot="-19036760">
                <a:off x="4386" y="1271"/>
                <a:ext cx="153" cy="300"/>
              </a:xfrm>
              <a:custGeom>
                <a:avLst/>
                <a:gdLst>
                  <a:gd name="T0" fmla="*/ 3 w 214"/>
                  <a:gd name="T1" fmla="*/ 52 h 313"/>
                  <a:gd name="T2" fmla="*/ 53 w 214"/>
                  <a:gd name="T3" fmla="*/ 130 h 313"/>
                  <a:gd name="T4" fmla="*/ 205 w 214"/>
                  <a:gd name="T5" fmla="*/ 310 h 313"/>
                  <a:gd name="T6" fmla="*/ 105 w 214"/>
                  <a:gd name="T7" fmla="*/ 114 h 313"/>
                  <a:gd name="T8" fmla="*/ 37 w 214"/>
                  <a:gd name="T9" fmla="*/ 10 h 313"/>
                  <a:gd name="T10" fmla="*/ 3 w 214"/>
                  <a:gd name="T11" fmla="*/ 5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313">
                    <a:moveTo>
                      <a:pt x="3" y="52"/>
                    </a:moveTo>
                    <a:cubicBezTo>
                      <a:pt x="6" y="72"/>
                      <a:pt x="19" y="87"/>
                      <a:pt x="53" y="130"/>
                    </a:cubicBezTo>
                    <a:cubicBezTo>
                      <a:pt x="87" y="173"/>
                      <a:pt x="196" y="313"/>
                      <a:pt x="205" y="310"/>
                    </a:cubicBezTo>
                    <a:cubicBezTo>
                      <a:pt x="214" y="307"/>
                      <a:pt x="133" y="164"/>
                      <a:pt x="105" y="114"/>
                    </a:cubicBezTo>
                    <a:cubicBezTo>
                      <a:pt x="77" y="64"/>
                      <a:pt x="54" y="20"/>
                      <a:pt x="37" y="10"/>
                    </a:cubicBezTo>
                    <a:cubicBezTo>
                      <a:pt x="20" y="0"/>
                      <a:pt x="0" y="32"/>
                      <a:pt x="3" y="52"/>
                    </a:cubicBezTo>
                    <a:close/>
                  </a:path>
                </a:pathLst>
              </a:custGeom>
              <a:solidFill>
                <a:srgbClr val="000C00">
                  <a:alpha val="36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31" name="Freeform 447"/>
              <p:cNvSpPr>
                <a:spLocks/>
              </p:cNvSpPr>
              <p:nvPr/>
            </p:nvSpPr>
            <p:spPr bwMode="auto">
              <a:xfrm rot="-15705286">
                <a:off x="4312" y="1152"/>
                <a:ext cx="152" cy="300"/>
              </a:xfrm>
              <a:custGeom>
                <a:avLst/>
                <a:gdLst>
                  <a:gd name="T0" fmla="*/ 3 w 214"/>
                  <a:gd name="T1" fmla="*/ 52 h 313"/>
                  <a:gd name="T2" fmla="*/ 53 w 214"/>
                  <a:gd name="T3" fmla="*/ 130 h 313"/>
                  <a:gd name="T4" fmla="*/ 205 w 214"/>
                  <a:gd name="T5" fmla="*/ 310 h 313"/>
                  <a:gd name="T6" fmla="*/ 105 w 214"/>
                  <a:gd name="T7" fmla="*/ 114 h 313"/>
                  <a:gd name="T8" fmla="*/ 37 w 214"/>
                  <a:gd name="T9" fmla="*/ 10 h 313"/>
                  <a:gd name="T10" fmla="*/ 3 w 214"/>
                  <a:gd name="T11" fmla="*/ 5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313">
                    <a:moveTo>
                      <a:pt x="3" y="52"/>
                    </a:moveTo>
                    <a:cubicBezTo>
                      <a:pt x="6" y="72"/>
                      <a:pt x="19" y="87"/>
                      <a:pt x="53" y="130"/>
                    </a:cubicBezTo>
                    <a:cubicBezTo>
                      <a:pt x="87" y="173"/>
                      <a:pt x="196" y="313"/>
                      <a:pt x="205" y="310"/>
                    </a:cubicBezTo>
                    <a:cubicBezTo>
                      <a:pt x="214" y="307"/>
                      <a:pt x="133" y="164"/>
                      <a:pt x="105" y="114"/>
                    </a:cubicBezTo>
                    <a:cubicBezTo>
                      <a:pt x="77" y="64"/>
                      <a:pt x="54" y="20"/>
                      <a:pt x="37" y="10"/>
                    </a:cubicBezTo>
                    <a:cubicBezTo>
                      <a:pt x="20" y="0"/>
                      <a:pt x="0" y="32"/>
                      <a:pt x="3" y="52"/>
                    </a:cubicBezTo>
                    <a:close/>
                  </a:path>
                </a:pathLst>
              </a:custGeom>
              <a:solidFill>
                <a:srgbClr val="000C00">
                  <a:alpha val="36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32" name="Freeform 448"/>
              <p:cNvSpPr>
                <a:spLocks/>
              </p:cNvSpPr>
              <p:nvPr/>
            </p:nvSpPr>
            <p:spPr bwMode="auto">
              <a:xfrm>
                <a:off x="4522" y="1245"/>
                <a:ext cx="77" cy="269"/>
              </a:xfrm>
              <a:custGeom>
                <a:avLst/>
                <a:gdLst>
                  <a:gd name="T0" fmla="*/ 47 w 92"/>
                  <a:gd name="T1" fmla="*/ 29 h 323"/>
                  <a:gd name="T2" fmla="*/ 72 w 92"/>
                  <a:gd name="T3" fmla="*/ 108 h 323"/>
                  <a:gd name="T4" fmla="*/ 86 w 92"/>
                  <a:gd name="T5" fmla="*/ 321 h 323"/>
                  <a:gd name="T6" fmla="*/ 34 w 92"/>
                  <a:gd name="T7" fmla="*/ 122 h 323"/>
                  <a:gd name="T8" fmla="*/ 3 w 92"/>
                  <a:gd name="T9" fmla="*/ 16 h 323"/>
                  <a:gd name="T10" fmla="*/ 47 w 92"/>
                  <a:gd name="T11" fmla="*/ 29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323">
                    <a:moveTo>
                      <a:pt x="47" y="29"/>
                    </a:moveTo>
                    <a:cubicBezTo>
                      <a:pt x="59" y="44"/>
                      <a:pt x="65" y="59"/>
                      <a:pt x="72" y="108"/>
                    </a:cubicBezTo>
                    <a:cubicBezTo>
                      <a:pt x="79" y="157"/>
                      <a:pt x="92" y="319"/>
                      <a:pt x="86" y="321"/>
                    </a:cubicBezTo>
                    <a:cubicBezTo>
                      <a:pt x="80" y="323"/>
                      <a:pt x="48" y="173"/>
                      <a:pt x="34" y="122"/>
                    </a:cubicBezTo>
                    <a:cubicBezTo>
                      <a:pt x="20" y="71"/>
                      <a:pt x="0" y="30"/>
                      <a:pt x="3" y="16"/>
                    </a:cubicBezTo>
                    <a:cubicBezTo>
                      <a:pt x="5" y="0"/>
                      <a:pt x="36" y="13"/>
                      <a:pt x="47" y="29"/>
                    </a:cubicBezTo>
                    <a:close/>
                  </a:path>
                </a:pathLst>
              </a:custGeom>
              <a:solidFill>
                <a:srgbClr val="000C00">
                  <a:alpha val="36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833" name="Group 449"/>
              <p:cNvGrpSpPr>
                <a:grpSpLocks/>
              </p:cNvGrpSpPr>
              <p:nvPr/>
            </p:nvGrpSpPr>
            <p:grpSpPr bwMode="auto">
              <a:xfrm rot="390338">
                <a:off x="4056" y="1225"/>
                <a:ext cx="258" cy="457"/>
                <a:chOff x="6246" y="2485"/>
                <a:chExt cx="258" cy="280"/>
              </a:xfrm>
            </p:grpSpPr>
            <p:sp>
              <p:nvSpPr>
                <p:cNvPr id="16834" name="Freeform 450"/>
                <p:cNvSpPr>
                  <a:spLocks/>
                </p:cNvSpPr>
                <p:nvPr/>
              </p:nvSpPr>
              <p:spPr bwMode="auto">
                <a:xfrm rot="1549779">
                  <a:off x="6246" y="2485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35" name="Freeform 451"/>
                <p:cNvSpPr>
                  <a:spLocks/>
                </p:cNvSpPr>
                <p:nvPr/>
              </p:nvSpPr>
              <p:spPr bwMode="auto">
                <a:xfrm>
                  <a:off x="6364" y="2500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36" name="Freeform 452"/>
                <p:cNvSpPr>
                  <a:spLocks/>
                </p:cNvSpPr>
                <p:nvPr/>
              </p:nvSpPr>
              <p:spPr bwMode="auto">
                <a:xfrm>
                  <a:off x="6306" y="2512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37" name="Group 453"/>
              <p:cNvGrpSpPr>
                <a:grpSpLocks/>
              </p:cNvGrpSpPr>
              <p:nvPr/>
            </p:nvGrpSpPr>
            <p:grpSpPr bwMode="auto">
              <a:xfrm rot="460241">
                <a:off x="4106" y="1113"/>
                <a:ext cx="365" cy="523"/>
                <a:chOff x="6125" y="2733"/>
                <a:chExt cx="301" cy="314"/>
              </a:xfrm>
            </p:grpSpPr>
            <p:grpSp>
              <p:nvGrpSpPr>
                <p:cNvPr id="16838" name="Group 454"/>
                <p:cNvGrpSpPr>
                  <a:grpSpLocks/>
                </p:cNvGrpSpPr>
                <p:nvPr/>
              </p:nvGrpSpPr>
              <p:grpSpPr bwMode="auto">
                <a:xfrm>
                  <a:off x="6125" y="2733"/>
                  <a:ext cx="301" cy="259"/>
                  <a:chOff x="6125" y="2733"/>
                  <a:chExt cx="301" cy="259"/>
                </a:xfrm>
              </p:grpSpPr>
              <p:sp>
                <p:nvSpPr>
                  <p:cNvPr id="16839" name="Freeform 455"/>
                  <p:cNvSpPr>
                    <a:spLocks/>
                  </p:cNvSpPr>
                  <p:nvPr/>
                </p:nvSpPr>
                <p:spPr bwMode="auto">
                  <a:xfrm rot="13540798" flipH="1">
                    <a:off x="6283" y="2786"/>
                    <a:ext cx="195" cy="90"/>
                  </a:xfrm>
                  <a:custGeom>
                    <a:avLst/>
                    <a:gdLst>
                      <a:gd name="T0" fmla="*/ 0 w 264"/>
                      <a:gd name="T1" fmla="*/ 25 h 195"/>
                      <a:gd name="T2" fmla="*/ 106 w 264"/>
                      <a:gd name="T3" fmla="*/ 133 h 195"/>
                      <a:gd name="T4" fmla="*/ 222 w 264"/>
                      <a:gd name="T5" fmla="*/ 173 h 195"/>
                      <a:gd name="T6" fmla="*/ 264 w 264"/>
                      <a:gd name="T7" fmla="*/ 195 h 195"/>
                      <a:gd name="T8" fmla="*/ 156 w 264"/>
                      <a:gd name="T9" fmla="*/ 113 h 195"/>
                      <a:gd name="T10" fmla="*/ 96 w 264"/>
                      <a:gd name="T11" fmla="*/ 55 h 195"/>
                      <a:gd name="T12" fmla="*/ 38 w 264"/>
                      <a:gd name="T13" fmla="*/ 5 h 195"/>
                      <a:gd name="T14" fmla="*/ 0 w 264"/>
                      <a:gd name="T15" fmla="*/ 25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4" h="195">
                        <a:moveTo>
                          <a:pt x="0" y="25"/>
                        </a:moveTo>
                        <a:cubicBezTo>
                          <a:pt x="11" y="47"/>
                          <a:pt x="69" y="108"/>
                          <a:pt x="106" y="133"/>
                        </a:cubicBezTo>
                        <a:cubicBezTo>
                          <a:pt x="143" y="158"/>
                          <a:pt x="196" y="163"/>
                          <a:pt x="222" y="173"/>
                        </a:cubicBezTo>
                        <a:lnTo>
                          <a:pt x="264" y="195"/>
                        </a:lnTo>
                        <a:cubicBezTo>
                          <a:pt x="253" y="185"/>
                          <a:pt x="184" y="136"/>
                          <a:pt x="156" y="113"/>
                        </a:cubicBezTo>
                        <a:cubicBezTo>
                          <a:pt x="128" y="90"/>
                          <a:pt x="116" y="73"/>
                          <a:pt x="96" y="55"/>
                        </a:cubicBezTo>
                        <a:cubicBezTo>
                          <a:pt x="76" y="37"/>
                          <a:pt x="54" y="10"/>
                          <a:pt x="38" y="5"/>
                        </a:cubicBezTo>
                        <a:cubicBezTo>
                          <a:pt x="22" y="0"/>
                          <a:pt x="8" y="21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40" name="Freeform 456"/>
                  <p:cNvSpPr>
                    <a:spLocks/>
                  </p:cNvSpPr>
                  <p:nvPr/>
                </p:nvSpPr>
                <p:spPr bwMode="auto">
                  <a:xfrm>
                    <a:off x="6210" y="2800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41" name="Freeform 457"/>
                  <p:cNvSpPr>
                    <a:spLocks/>
                  </p:cNvSpPr>
                  <p:nvPr/>
                </p:nvSpPr>
                <p:spPr bwMode="auto">
                  <a:xfrm rot="487806" flipH="1">
                    <a:off x="6125" y="2779"/>
                    <a:ext cx="150" cy="151"/>
                  </a:xfrm>
                  <a:custGeom>
                    <a:avLst/>
                    <a:gdLst>
                      <a:gd name="T0" fmla="*/ 152 w 164"/>
                      <a:gd name="T1" fmla="*/ 112 h 166"/>
                      <a:gd name="T2" fmla="*/ 80 w 164"/>
                      <a:gd name="T3" fmla="*/ 28 h 166"/>
                      <a:gd name="T4" fmla="*/ 51 w 164"/>
                      <a:gd name="T5" fmla="*/ 3 h 166"/>
                      <a:gd name="T6" fmla="*/ 0 w 164"/>
                      <a:gd name="T7" fmla="*/ 13 h 166"/>
                      <a:gd name="T8" fmla="*/ 45 w 164"/>
                      <a:gd name="T9" fmla="*/ 58 h 166"/>
                      <a:gd name="T10" fmla="*/ 85 w 164"/>
                      <a:gd name="T11" fmla="*/ 101 h 166"/>
                      <a:gd name="T12" fmla="*/ 153 w 164"/>
                      <a:gd name="T13" fmla="*/ 164 h 166"/>
                      <a:gd name="T14" fmla="*/ 152 w 164"/>
                      <a:gd name="T15" fmla="*/ 11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4" h="166">
                        <a:moveTo>
                          <a:pt x="152" y="112"/>
                        </a:moveTo>
                        <a:cubicBezTo>
                          <a:pt x="145" y="93"/>
                          <a:pt x="96" y="46"/>
                          <a:pt x="80" y="28"/>
                        </a:cubicBezTo>
                        <a:cubicBezTo>
                          <a:pt x="63" y="11"/>
                          <a:pt x="63" y="6"/>
                          <a:pt x="51" y="3"/>
                        </a:cubicBezTo>
                        <a:cubicBezTo>
                          <a:pt x="37" y="0"/>
                          <a:pt x="1" y="4"/>
                          <a:pt x="0" y="13"/>
                        </a:cubicBezTo>
                        <a:lnTo>
                          <a:pt x="45" y="58"/>
                        </a:lnTo>
                        <a:cubicBezTo>
                          <a:pt x="60" y="72"/>
                          <a:pt x="67" y="83"/>
                          <a:pt x="85" y="101"/>
                        </a:cubicBezTo>
                        <a:cubicBezTo>
                          <a:pt x="103" y="119"/>
                          <a:pt x="142" y="162"/>
                          <a:pt x="153" y="164"/>
                        </a:cubicBezTo>
                        <a:cubicBezTo>
                          <a:pt x="164" y="166"/>
                          <a:pt x="152" y="123"/>
                          <a:pt x="152" y="112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42" name="Freeform 458"/>
                <p:cNvSpPr>
                  <a:spLocks/>
                </p:cNvSpPr>
                <p:nvPr/>
              </p:nvSpPr>
              <p:spPr bwMode="auto">
                <a:xfrm>
                  <a:off x="6271" y="2782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43" name="Group 459"/>
              <p:cNvGrpSpPr>
                <a:grpSpLocks/>
              </p:cNvGrpSpPr>
              <p:nvPr/>
            </p:nvGrpSpPr>
            <p:grpSpPr bwMode="auto">
              <a:xfrm rot="4046881">
                <a:off x="3794" y="963"/>
                <a:ext cx="365" cy="523"/>
                <a:chOff x="6125" y="2733"/>
                <a:chExt cx="301" cy="314"/>
              </a:xfrm>
            </p:grpSpPr>
            <p:grpSp>
              <p:nvGrpSpPr>
                <p:cNvPr id="16844" name="Group 460"/>
                <p:cNvGrpSpPr>
                  <a:grpSpLocks/>
                </p:cNvGrpSpPr>
                <p:nvPr/>
              </p:nvGrpSpPr>
              <p:grpSpPr bwMode="auto">
                <a:xfrm>
                  <a:off x="6125" y="2733"/>
                  <a:ext cx="301" cy="259"/>
                  <a:chOff x="6125" y="2733"/>
                  <a:chExt cx="301" cy="259"/>
                </a:xfrm>
              </p:grpSpPr>
              <p:sp>
                <p:nvSpPr>
                  <p:cNvPr id="16845" name="Freeform 461"/>
                  <p:cNvSpPr>
                    <a:spLocks/>
                  </p:cNvSpPr>
                  <p:nvPr/>
                </p:nvSpPr>
                <p:spPr bwMode="auto">
                  <a:xfrm rot="13540798" flipH="1">
                    <a:off x="6283" y="2786"/>
                    <a:ext cx="195" cy="90"/>
                  </a:xfrm>
                  <a:custGeom>
                    <a:avLst/>
                    <a:gdLst>
                      <a:gd name="T0" fmla="*/ 0 w 264"/>
                      <a:gd name="T1" fmla="*/ 25 h 195"/>
                      <a:gd name="T2" fmla="*/ 106 w 264"/>
                      <a:gd name="T3" fmla="*/ 133 h 195"/>
                      <a:gd name="T4" fmla="*/ 222 w 264"/>
                      <a:gd name="T5" fmla="*/ 173 h 195"/>
                      <a:gd name="T6" fmla="*/ 264 w 264"/>
                      <a:gd name="T7" fmla="*/ 195 h 195"/>
                      <a:gd name="T8" fmla="*/ 156 w 264"/>
                      <a:gd name="T9" fmla="*/ 113 h 195"/>
                      <a:gd name="T10" fmla="*/ 96 w 264"/>
                      <a:gd name="T11" fmla="*/ 55 h 195"/>
                      <a:gd name="T12" fmla="*/ 38 w 264"/>
                      <a:gd name="T13" fmla="*/ 5 h 195"/>
                      <a:gd name="T14" fmla="*/ 0 w 264"/>
                      <a:gd name="T15" fmla="*/ 25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4" h="195">
                        <a:moveTo>
                          <a:pt x="0" y="25"/>
                        </a:moveTo>
                        <a:cubicBezTo>
                          <a:pt x="11" y="47"/>
                          <a:pt x="69" y="108"/>
                          <a:pt x="106" y="133"/>
                        </a:cubicBezTo>
                        <a:cubicBezTo>
                          <a:pt x="143" y="158"/>
                          <a:pt x="196" y="163"/>
                          <a:pt x="222" y="173"/>
                        </a:cubicBezTo>
                        <a:lnTo>
                          <a:pt x="264" y="195"/>
                        </a:lnTo>
                        <a:cubicBezTo>
                          <a:pt x="253" y="185"/>
                          <a:pt x="184" y="136"/>
                          <a:pt x="156" y="113"/>
                        </a:cubicBezTo>
                        <a:cubicBezTo>
                          <a:pt x="128" y="90"/>
                          <a:pt x="116" y="73"/>
                          <a:pt x="96" y="55"/>
                        </a:cubicBezTo>
                        <a:cubicBezTo>
                          <a:pt x="76" y="37"/>
                          <a:pt x="54" y="10"/>
                          <a:pt x="38" y="5"/>
                        </a:cubicBezTo>
                        <a:cubicBezTo>
                          <a:pt x="22" y="0"/>
                          <a:pt x="8" y="21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46" name="Freeform 462"/>
                  <p:cNvSpPr>
                    <a:spLocks/>
                  </p:cNvSpPr>
                  <p:nvPr/>
                </p:nvSpPr>
                <p:spPr bwMode="auto">
                  <a:xfrm>
                    <a:off x="6210" y="2800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47" name="Freeform 463"/>
                  <p:cNvSpPr>
                    <a:spLocks/>
                  </p:cNvSpPr>
                  <p:nvPr/>
                </p:nvSpPr>
                <p:spPr bwMode="auto">
                  <a:xfrm rot="487806" flipH="1">
                    <a:off x="6125" y="2779"/>
                    <a:ext cx="150" cy="151"/>
                  </a:xfrm>
                  <a:custGeom>
                    <a:avLst/>
                    <a:gdLst>
                      <a:gd name="T0" fmla="*/ 152 w 164"/>
                      <a:gd name="T1" fmla="*/ 112 h 166"/>
                      <a:gd name="T2" fmla="*/ 80 w 164"/>
                      <a:gd name="T3" fmla="*/ 28 h 166"/>
                      <a:gd name="T4" fmla="*/ 51 w 164"/>
                      <a:gd name="T5" fmla="*/ 3 h 166"/>
                      <a:gd name="T6" fmla="*/ 0 w 164"/>
                      <a:gd name="T7" fmla="*/ 13 h 166"/>
                      <a:gd name="T8" fmla="*/ 45 w 164"/>
                      <a:gd name="T9" fmla="*/ 58 h 166"/>
                      <a:gd name="T10" fmla="*/ 85 w 164"/>
                      <a:gd name="T11" fmla="*/ 101 h 166"/>
                      <a:gd name="T12" fmla="*/ 153 w 164"/>
                      <a:gd name="T13" fmla="*/ 164 h 166"/>
                      <a:gd name="T14" fmla="*/ 152 w 164"/>
                      <a:gd name="T15" fmla="*/ 11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4" h="166">
                        <a:moveTo>
                          <a:pt x="152" y="112"/>
                        </a:moveTo>
                        <a:cubicBezTo>
                          <a:pt x="145" y="93"/>
                          <a:pt x="96" y="46"/>
                          <a:pt x="80" y="28"/>
                        </a:cubicBezTo>
                        <a:cubicBezTo>
                          <a:pt x="63" y="11"/>
                          <a:pt x="63" y="6"/>
                          <a:pt x="51" y="3"/>
                        </a:cubicBezTo>
                        <a:cubicBezTo>
                          <a:pt x="37" y="0"/>
                          <a:pt x="1" y="4"/>
                          <a:pt x="0" y="13"/>
                        </a:cubicBezTo>
                        <a:lnTo>
                          <a:pt x="45" y="58"/>
                        </a:lnTo>
                        <a:cubicBezTo>
                          <a:pt x="60" y="72"/>
                          <a:pt x="67" y="83"/>
                          <a:pt x="85" y="101"/>
                        </a:cubicBezTo>
                        <a:cubicBezTo>
                          <a:pt x="103" y="119"/>
                          <a:pt x="142" y="162"/>
                          <a:pt x="153" y="164"/>
                        </a:cubicBezTo>
                        <a:cubicBezTo>
                          <a:pt x="164" y="166"/>
                          <a:pt x="152" y="123"/>
                          <a:pt x="152" y="112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48" name="Freeform 464"/>
                <p:cNvSpPr>
                  <a:spLocks/>
                </p:cNvSpPr>
                <p:nvPr/>
              </p:nvSpPr>
              <p:spPr bwMode="auto">
                <a:xfrm>
                  <a:off x="6271" y="2782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849" name="Freeform 465"/>
              <p:cNvSpPr>
                <a:spLocks/>
              </p:cNvSpPr>
              <p:nvPr/>
            </p:nvSpPr>
            <p:spPr bwMode="auto">
              <a:xfrm rot="2648886">
                <a:off x="3835" y="956"/>
                <a:ext cx="126" cy="386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850" name="Group 466"/>
              <p:cNvGrpSpPr>
                <a:grpSpLocks/>
              </p:cNvGrpSpPr>
              <p:nvPr/>
            </p:nvGrpSpPr>
            <p:grpSpPr bwMode="auto">
              <a:xfrm rot="1026024">
                <a:off x="4016" y="969"/>
                <a:ext cx="365" cy="523"/>
                <a:chOff x="6125" y="2733"/>
                <a:chExt cx="301" cy="314"/>
              </a:xfrm>
            </p:grpSpPr>
            <p:grpSp>
              <p:nvGrpSpPr>
                <p:cNvPr id="16851" name="Group 467"/>
                <p:cNvGrpSpPr>
                  <a:grpSpLocks/>
                </p:cNvGrpSpPr>
                <p:nvPr/>
              </p:nvGrpSpPr>
              <p:grpSpPr bwMode="auto">
                <a:xfrm>
                  <a:off x="6125" y="2733"/>
                  <a:ext cx="301" cy="259"/>
                  <a:chOff x="6125" y="2733"/>
                  <a:chExt cx="301" cy="259"/>
                </a:xfrm>
              </p:grpSpPr>
              <p:sp>
                <p:nvSpPr>
                  <p:cNvPr id="16852" name="Freeform 468"/>
                  <p:cNvSpPr>
                    <a:spLocks/>
                  </p:cNvSpPr>
                  <p:nvPr/>
                </p:nvSpPr>
                <p:spPr bwMode="auto">
                  <a:xfrm rot="13540798" flipH="1">
                    <a:off x="6283" y="2786"/>
                    <a:ext cx="195" cy="90"/>
                  </a:xfrm>
                  <a:custGeom>
                    <a:avLst/>
                    <a:gdLst>
                      <a:gd name="T0" fmla="*/ 0 w 264"/>
                      <a:gd name="T1" fmla="*/ 25 h 195"/>
                      <a:gd name="T2" fmla="*/ 106 w 264"/>
                      <a:gd name="T3" fmla="*/ 133 h 195"/>
                      <a:gd name="T4" fmla="*/ 222 w 264"/>
                      <a:gd name="T5" fmla="*/ 173 h 195"/>
                      <a:gd name="T6" fmla="*/ 264 w 264"/>
                      <a:gd name="T7" fmla="*/ 195 h 195"/>
                      <a:gd name="T8" fmla="*/ 156 w 264"/>
                      <a:gd name="T9" fmla="*/ 113 h 195"/>
                      <a:gd name="T10" fmla="*/ 96 w 264"/>
                      <a:gd name="T11" fmla="*/ 55 h 195"/>
                      <a:gd name="T12" fmla="*/ 38 w 264"/>
                      <a:gd name="T13" fmla="*/ 5 h 195"/>
                      <a:gd name="T14" fmla="*/ 0 w 264"/>
                      <a:gd name="T15" fmla="*/ 25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4" h="195">
                        <a:moveTo>
                          <a:pt x="0" y="25"/>
                        </a:moveTo>
                        <a:cubicBezTo>
                          <a:pt x="11" y="47"/>
                          <a:pt x="69" y="108"/>
                          <a:pt x="106" y="133"/>
                        </a:cubicBezTo>
                        <a:cubicBezTo>
                          <a:pt x="143" y="158"/>
                          <a:pt x="196" y="163"/>
                          <a:pt x="222" y="173"/>
                        </a:cubicBezTo>
                        <a:lnTo>
                          <a:pt x="264" y="195"/>
                        </a:lnTo>
                        <a:cubicBezTo>
                          <a:pt x="253" y="185"/>
                          <a:pt x="184" y="136"/>
                          <a:pt x="156" y="113"/>
                        </a:cubicBezTo>
                        <a:cubicBezTo>
                          <a:pt x="128" y="90"/>
                          <a:pt x="116" y="73"/>
                          <a:pt x="96" y="55"/>
                        </a:cubicBezTo>
                        <a:cubicBezTo>
                          <a:pt x="76" y="37"/>
                          <a:pt x="54" y="10"/>
                          <a:pt x="38" y="5"/>
                        </a:cubicBezTo>
                        <a:cubicBezTo>
                          <a:pt x="22" y="0"/>
                          <a:pt x="8" y="21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53" name="Freeform 469"/>
                  <p:cNvSpPr>
                    <a:spLocks/>
                  </p:cNvSpPr>
                  <p:nvPr/>
                </p:nvSpPr>
                <p:spPr bwMode="auto">
                  <a:xfrm>
                    <a:off x="6210" y="2800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54" name="Freeform 470"/>
                  <p:cNvSpPr>
                    <a:spLocks/>
                  </p:cNvSpPr>
                  <p:nvPr/>
                </p:nvSpPr>
                <p:spPr bwMode="auto">
                  <a:xfrm rot="487806" flipH="1">
                    <a:off x="6125" y="2779"/>
                    <a:ext cx="150" cy="151"/>
                  </a:xfrm>
                  <a:custGeom>
                    <a:avLst/>
                    <a:gdLst>
                      <a:gd name="T0" fmla="*/ 152 w 164"/>
                      <a:gd name="T1" fmla="*/ 112 h 166"/>
                      <a:gd name="T2" fmla="*/ 80 w 164"/>
                      <a:gd name="T3" fmla="*/ 28 h 166"/>
                      <a:gd name="T4" fmla="*/ 51 w 164"/>
                      <a:gd name="T5" fmla="*/ 3 h 166"/>
                      <a:gd name="T6" fmla="*/ 0 w 164"/>
                      <a:gd name="T7" fmla="*/ 13 h 166"/>
                      <a:gd name="T8" fmla="*/ 45 w 164"/>
                      <a:gd name="T9" fmla="*/ 58 h 166"/>
                      <a:gd name="T10" fmla="*/ 85 w 164"/>
                      <a:gd name="T11" fmla="*/ 101 h 166"/>
                      <a:gd name="T12" fmla="*/ 153 w 164"/>
                      <a:gd name="T13" fmla="*/ 164 h 166"/>
                      <a:gd name="T14" fmla="*/ 152 w 164"/>
                      <a:gd name="T15" fmla="*/ 11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4" h="166">
                        <a:moveTo>
                          <a:pt x="152" y="112"/>
                        </a:moveTo>
                        <a:cubicBezTo>
                          <a:pt x="145" y="93"/>
                          <a:pt x="96" y="46"/>
                          <a:pt x="80" y="28"/>
                        </a:cubicBezTo>
                        <a:cubicBezTo>
                          <a:pt x="63" y="11"/>
                          <a:pt x="63" y="6"/>
                          <a:pt x="51" y="3"/>
                        </a:cubicBezTo>
                        <a:cubicBezTo>
                          <a:pt x="37" y="0"/>
                          <a:pt x="1" y="4"/>
                          <a:pt x="0" y="13"/>
                        </a:cubicBezTo>
                        <a:lnTo>
                          <a:pt x="45" y="58"/>
                        </a:lnTo>
                        <a:cubicBezTo>
                          <a:pt x="60" y="72"/>
                          <a:pt x="67" y="83"/>
                          <a:pt x="85" y="101"/>
                        </a:cubicBezTo>
                        <a:cubicBezTo>
                          <a:pt x="103" y="119"/>
                          <a:pt x="142" y="162"/>
                          <a:pt x="153" y="164"/>
                        </a:cubicBezTo>
                        <a:cubicBezTo>
                          <a:pt x="164" y="166"/>
                          <a:pt x="152" y="123"/>
                          <a:pt x="152" y="112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50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55" name="Freeform 471"/>
                <p:cNvSpPr>
                  <a:spLocks/>
                </p:cNvSpPr>
                <p:nvPr/>
              </p:nvSpPr>
              <p:spPr bwMode="auto">
                <a:xfrm>
                  <a:off x="6271" y="2782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56" name="Group 472"/>
            <p:cNvGrpSpPr>
              <a:grpSpLocks/>
            </p:cNvGrpSpPr>
            <p:nvPr/>
          </p:nvGrpSpPr>
          <p:grpSpPr bwMode="auto">
            <a:xfrm>
              <a:off x="2031" y="3332"/>
              <a:ext cx="1227" cy="801"/>
              <a:chOff x="4743" y="3316"/>
              <a:chExt cx="1227" cy="801"/>
            </a:xfrm>
          </p:grpSpPr>
          <p:sp>
            <p:nvSpPr>
              <p:cNvPr id="16857" name="Freeform 473"/>
              <p:cNvSpPr>
                <a:spLocks/>
              </p:cNvSpPr>
              <p:nvPr/>
            </p:nvSpPr>
            <p:spPr bwMode="auto">
              <a:xfrm>
                <a:off x="5256" y="3486"/>
                <a:ext cx="144" cy="396"/>
              </a:xfrm>
              <a:custGeom>
                <a:avLst/>
                <a:gdLst>
                  <a:gd name="T0" fmla="*/ 76 w 114"/>
                  <a:gd name="T1" fmla="*/ 17 h 314"/>
                  <a:gd name="T2" fmla="*/ 17 w 114"/>
                  <a:gd name="T3" fmla="*/ 156 h 314"/>
                  <a:gd name="T4" fmla="*/ 1 w 114"/>
                  <a:gd name="T5" fmla="*/ 209 h 314"/>
                  <a:gd name="T6" fmla="*/ 25 w 114"/>
                  <a:gd name="T7" fmla="*/ 278 h 314"/>
                  <a:gd name="T8" fmla="*/ 31 w 114"/>
                  <a:gd name="T9" fmla="*/ 314 h 314"/>
                  <a:gd name="T10" fmla="*/ 55 w 114"/>
                  <a:gd name="T11" fmla="*/ 194 h 314"/>
                  <a:gd name="T12" fmla="*/ 85 w 114"/>
                  <a:gd name="T13" fmla="*/ 117 h 314"/>
                  <a:gd name="T14" fmla="*/ 112 w 114"/>
                  <a:gd name="T15" fmla="*/ 17 h 314"/>
                  <a:gd name="T16" fmla="*/ 76 w 114"/>
                  <a:gd name="T17" fmla="*/ 17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314">
                    <a:moveTo>
                      <a:pt x="76" y="17"/>
                    </a:moveTo>
                    <a:cubicBezTo>
                      <a:pt x="60" y="35"/>
                      <a:pt x="29" y="124"/>
                      <a:pt x="17" y="156"/>
                    </a:cubicBezTo>
                    <a:cubicBezTo>
                      <a:pt x="5" y="188"/>
                      <a:pt x="0" y="189"/>
                      <a:pt x="1" y="209"/>
                    </a:cubicBezTo>
                    <a:cubicBezTo>
                      <a:pt x="2" y="229"/>
                      <a:pt x="20" y="261"/>
                      <a:pt x="25" y="278"/>
                    </a:cubicBezTo>
                    <a:lnTo>
                      <a:pt x="31" y="314"/>
                    </a:lnTo>
                    <a:cubicBezTo>
                      <a:pt x="36" y="300"/>
                      <a:pt x="46" y="227"/>
                      <a:pt x="55" y="194"/>
                    </a:cubicBezTo>
                    <a:cubicBezTo>
                      <a:pt x="64" y="161"/>
                      <a:pt x="76" y="146"/>
                      <a:pt x="85" y="117"/>
                    </a:cubicBezTo>
                    <a:cubicBezTo>
                      <a:pt x="94" y="88"/>
                      <a:pt x="114" y="34"/>
                      <a:pt x="112" y="17"/>
                    </a:cubicBezTo>
                    <a:cubicBezTo>
                      <a:pt x="110" y="0"/>
                      <a:pt x="83" y="17"/>
                      <a:pt x="76" y="17"/>
                    </a:cubicBezTo>
                    <a:close/>
                  </a:path>
                </a:pathLst>
              </a:custGeom>
              <a:solidFill>
                <a:srgbClr val="000C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58" name="Freeform 474"/>
              <p:cNvSpPr>
                <a:spLocks/>
              </p:cNvSpPr>
              <p:nvPr/>
            </p:nvSpPr>
            <p:spPr bwMode="auto">
              <a:xfrm rot="8331338">
                <a:off x="4743" y="3475"/>
                <a:ext cx="633" cy="205"/>
              </a:xfrm>
              <a:custGeom>
                <a:avLst/>
                <a:gdLst>
                  <a:gd name="T0" fmla="*/ 0 w 264"/>
                  <a:gd name="T1" fmla="*/ 25 h 195"/>
                  <a:gd name="T2" fmla="*/ 106 w 264"/>
                  <a:gd name="T3" fmla="*/ 133 h 195"/>
                  <a:gd name="T4" fmla="*/ 222 w 264"/>
                  <a:gd name="T5" fmla="*/ 173 h 195"/>
                  <a:gd name="T6" fmla="*/ 264 w 264"/>
                  <a:gd name="T7" fmla="*/ 195 h 195"/>
                  <a:gd name="T8" fmla="*/ 156 w 264"/>
                  <a:gd name="T9" fmla="*/ 113 h 195"/>
                  <a:gd name="T10" fmla="*/ 96 w 264"/>
                  <a:gd name="T11" fmla="*/ 55 h 195"/>
                  <a:gd name="T12" fmla="*/ 38 w 264"/>
                  <a:gd name="T13" fmla="*/ 5 h 195"/>
                  <a:gd name="T14" fmla="*/ 0 w 264"/>
                  <a:gd name="T15" fmla="*/ 2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195">
                    <a:moveTo>
                      <a:pt x="0" y="25"/>
                    </a:moveTo>
                    <a:cubicBezTo>
                      <a:pt x="11" y="47"/>
                      <a:pt x="69" y="108"/>
                      <a:pt x="106" y="133"/>
                    </a:cubicBezTo>
                    <a:cubicBezTo>
                      <a:pt x="143" y="158"/>
                      <a:pt x="196" y="163"/>
                      <a:pt x="222" y="173"/>
                    </a:cubicBezTo>
                    <a:lnTo>
                      <a:pt x="264" y="195"/>
                    </a:lnTo>
                    <a:cubicBezTo>
                      <a:pt x="253" y="185"/>
                      <a:pt x="184" y="136"/>
                      <a:pt x="156" y="113"/>
                    </a:cubicBezTo>
                    <a:cubicBezTo>
                      <a:pt x="128" y="90"/>
                      <a:pt x="116" y="73"/>
                      <a:pt x="96" y="55"/>
                    </a:cubicBezTo>
                    <a:cubicBezTo>
                      <a:pt x="76" y="37"/>
                      <a:pt x="54" y="10"/>
                      <a:pt x="38" y="5"/>
                    </a:cubicBezTo>
                    <a:cubicBezTo>
                      <a:pt x="22" y="0"/>
                      <a:pt x="8" y="21"/>
                      <a:pt x="0" y="25"/>
                    </a:cubicBezTo>
                    <a:close/>
                  </a:path>
                </a:pathLst>
              </a:custGeom>
              <a:solidFill>
                <a:srgbClr val="000C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59" name="Freeform 475"/>
              <p:cNvSpPr>
                <a:spLocks/>
              </p:cNvSpPr>
              <p:nvPr/>
            </p:nvSpPr>
            <p:spPr bwMode="auto">
              <a:xfrm rot="4203867">
                <a:off x="5229" y="3869"/>
                <a:ext cx="462" cy="34"/>
              </a:xfrm>
              <a:custGeom>
                <a:avLst/>
                <a:gdLst>
                  <a:gd name="T0" fmla="*/ 14 w 267"/>
                  <a:gd name="T1" fmla="*/ 88 h 90"/>
                  <a:gd name="T2" fmla="*/ 14 w 267"/>
                  <a:gd name="T3" fmla="*/ 52 h 90"/>
                  <a:gd name="T4" fmla="*/ 98 w 267"/>
                  <a:gd name="T5" fmla="*/ 20 h 90"/>
                  <a:gd name="T6" fmla="*/ 262 w 267"/>
                  <a:gd name="T7" fmla="*/ 4 h 90"/>
                  <a:gd name="T8" fmla="*/ 128 w 267"/>
                  <a:gd name="T9" fmla="*/ 44 h 90"/>
                  <a:gd name="T10" fmla="*/ 60 w 267"/>
                  <a:gd name="T11" fmla="*/ 76 h 90"/>
                  <a:gd name="T12" fmla="*/ 34 w 267"/>
                  <a:gd name="T13" fmla="*/ 90 h 90"/>
                  <a:gd name="T14" fmla="*/ 14 w 267"/>
                  <a:gd name="T15" fmla="*/ 8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90">
                    <a:moveTo>
                      <a:pt x="14" y="88"/>
                    </a:moveTo>
                    <a:cubicBezTo>
                      <a:pt x="11" y="82"/>
                      <a:pt x="0" y="63"/>
                      <a:pt x="14" y="52"/>
                    </a:cubicBezTo>
                    <a:cubicBezTo>
                      <a:pt x="28" y="41"/>
                      <a:pt x="57" y="28"/>
                      <a:pt x="98" y="20"/>
                    </a:cubicBezTo>
                    <a:cubicBezTo>
                      <a:pt x="139" y="12"/>
                      <a:pt x="257" y="0"/>
                      <a:pt x="262" y="4"/>
                    </a:cubicBezTo>
                    <a:cubicBezTo>
                      <a:pt x="267" y="8"/>
                      <a:pt x="162" y="32"/>
                      <a:pt x="128" y="44"/>
                    </a:cubicBezTo>
                    <a:cubicBezTo>
                      <a:pt x="94" y="56"/>
                      <a:pt x="76" y="68"/>
                      <a:pt x="60" y="76"/>
                    </a:cubicBezTo>
                    <a:cubicBezTo>
                      <a:pt x="44" y="84"/>
                      <a:pt x="42" y="88"/>
                      <a:pt x="34" y="90"/>
                    </a:cubicBezTo>
                    <a:lnTo>
                      <a:pt x="14" y="88"/>
                    </a:lnTo>
                    <a:close/>
                  </a:path>
                </a:pathLst>
              </a:custGeom>
              <a:solidFill>
                <a:srgbClr val="000C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60" name="Freeform 476"/>
              <p:cNvSpPr>
                <a:spLocks/>
              </p:cNvSpPr>
              <p:nvPr/>
            </p:nvSpPr>
            <p:spPr bwMode="auto">
              <a:xfrm rot="21287666" flipH="1">
                <a:off x="5221" y="3459"/>
                <a:ext cx="154" cy="304"/>
              </a:xfrm>
              <a:custGeom>
                <a:avLst/>
                <a:gdLst>
                  <a:gd name="T0" fmla="*/ 3 w 214"/>
                  <a:gd name="T1" fmla="*/ 52 h 313"/>
                  <a:gd name="T2" fmla="*/ 53 w 214"/>
                  <a:gd name="T3" fmla="*/ 130 h 313"/>
                  <a:gd name="T4" fmla="*/ 205 w 214"/>
                  <a:gd name="T5" fmla="*/ 310 h 313"/>
                  <a:gd name="T6" fmla="*/ 105 w 214"/>
                  <a:gd name="T7" fmla="*/ 114 h 313"/>
                  <a:gd name="T8" fmla="*/ 37 w 214"/>
                  <a:gd name="T9" fmla="*/ 10 h 313"/>
                  <a:gd name="T10" fmla="*/ 3 w 214"/>
                  <a:gd name="T11" fmla="*/ 5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313">
                    <a:moveTo>
                      <a:pt x="3" y="52"/>
                    </a:moveTo>
                    <a:cubicBezTo>
                      <a:pt x="6" y="72"/>
                      <a:pt x="19" y="87"/>
                      <a:pt x="53" y="130"/>
                    </a:cubicBezTo>
                    <a:cubicBezTo>
                      <a:pt x="87" y="173"/>
                      <a:pt x="196" y="313"/>
                      <a:pt x="205" y="310"/>
                    </a:cubicBezTo>
                    <a:cubicBezTo>
                      <a:pt x="214" y="307"/>
                      <a:pt x="133" y="164"/>
                      <a:pt x="105" y="114"/>
                    </a:cubicBezTo>
                    <a:cubicBezTo>
                      <a:pt x="77" y="64"/>
                      <a:pt x="54" y="20"/>
                      <a:pt x="37" y="10"/>
                    </a:cubicBezTo>
                    <a:cubicBezTo>
                      <a:pt x="20" y="0"/>
                      <a:pt x="0" y="32"/>
                      <a:pt x="3" y="52"/>
                    </a:cubicBezTo>
                    <a:close/>
                  </a:path>
                </a:pathLst>
              </a:custGeom>
              <a:solidFill>
                <a:srgbClr val="000C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61" name="Freeform 477"/>
              <p:cNvSpPr>
                <a:spLocks/>
              </p:cNvSpPr>
              <p:nvPr/>
            </p:nvSpPr>
            <p:spPr bwMode="auto">
              <a:xfrm rot="17956190" flipH="1">
                <a:off x="5331" y="3369"/>
                <a:ext cx="154" cy="303"/>
              </a:xfrm>
              <a:custGeom>
                <a:avLst/>
                <a:gdLst>
                  <a:gd name="T0" fmla="*/ 3 w 214"/>
                  <a:gd name="T1" fmla="*/ 52 h 313"/>
                  <a:gd name="T2" fmla="*/ 53 w 214"/>
                  <a:gd name="T3" fmla="*/ 130 h 313"/>
                  <a:gd name="T4" fmla="*/ 205 w 214"/>
                  <a:gd name="T5" fmla="*/ 310 h 313"/>
                  <a:gd name="T6" fmla="*/ 105 w 214"/>
                  <a:gd name="T7" fmla="*/ 114 h 313"/>
                  <a:gd name="T8" fmla="*/ 37 w 214"/>
                  <a:gd name="T9" fmla="*/ 10 h 313"/>
                  <a:gd name="T10" fmla="*/ 3 w 214"/>
                  <a:gd name="T11" fmla="*/ 5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313">
                    <a:moveTo>
                      <a:pt x="3" y="52"/>
                    </a:moveTo>
                    <a:cubicBezTo>
                      <a:pt x="6" y="72"/>
                      <a:pt x="19" y="87"/>
                      <a:pt x="53" y="130"/>
                    </a:cubicBezTo>
                    <a:cubicBezTo>
                      <a:pt x="87" y="173"/>
                      <a:pt x="196" y="313"/>
                      <a:pt x="205" y="310"/>
                    </a:cubicBezTo>
                    <a:cubicBezTo>
                      <a:pt x="214" y="307"/>
                      <a:pt x="133" y="164"/>
                      <a:pt x="105" y="114"/>
                    </a:cubicBezTo>
                    <a:cubicBezTo>
                      <a:pt x="77" y="64"/>
                      <a:pt x="54" y="20"/>
                      <a:pt x="37" y="10"/>
                    </a:cubicBezTo>
                    <a:cubicBezTo>
                      <a:pt x="20" y="0"/>
                      <a:pt x="0" y="32"/>
                      <a:pt x="3" y="52"/>
                    </a:cubicBezTo>
                    <a:close/>
                  </a:path>
                </a:pathLst>
              </a:custGeom>
              <a:solidFill>
                <a:srgbClr val="000C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62" name="Freeform 478"/>
              <p:cNvSpPr>
                <a:spLocks/>
              </p:cNvSpPr>
              <p:nvPr/>
            </p:nvSpPr>
            <p:spPr bwMode="auto">
              <a:xfrm rot="2250905" flipH="1">
                <a:off x="5206" y="3381"/>
                <a:ext cx="78" cy="272"/>
              </a:xfrm>
              <a:custGeom>
                <a:avLst/>
                <a:gdLst>
                  <a:gd name="T0" fmla="*/ 47 w 92"/>
                  <a:gd name="T1" fmla="*/ 29 h 323"/>
                  <a:gd name="T2" fmla="*/ 72 w 92"/>
                  <a:gd name="T3" fmla="*/ 108 h 323"/>
                  <a:gd name="T4" fmla="*/ 86 w 92"/>
                  <a:gd name="T5" fmla="*/ 321 h 323"/>
                  <a:gd name="T6" fmla="*/ 34 w 92"/>
                  <a:gd name="T7" fmla="*/ 122 h 323"/>
                  <a:gd name="T8" fmla="*/ 3 w 92"/>
                  <a:gd name="T9" fmla="*/ 16 h 323"/>
                  <a:gd name="T10" fmla="*/ 47 w 92"/>
                  <a:gd name="T11" fmla="*/ 29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323">
                    <a:moveTo>
                      <a:pt x="47" y="29"/>
                    </a:moveTo>
                    <a:cubicBezTo>
                      <a:pt x="59" y="44"/>
                      <a:pt x="65" y="59"/>
                      <a:pt x="72" y="108"/>
                    </a:cubicBezTo>
                    <a:cubicBezTo>
                      <a:pt x="79" y="157"/>
                      <a:pt x="92" y="319"/>
                      <a:pt x="86" y="321"/>
                    </a:cubicBezTo>
                    <a:cubicBezTo>
                      <a:pt x="80" y="323"/>
                      <a:pt x="48" y="173"/>
                      <a:pt x="34" y="122"/>
                    </a:cubicBezTo>
                    <a:cubicBezTo>
                      <a:pt x="20" y="71"/>
                      <a:pt x="0" y="30"/>
                      <a:pt x="3" y="16"/>
                    </a:cubicBezTo>
                    <a:cubicBezTo>
                      <a:pt x="5" y="0"/>
                      <a:pt x="36" y="13"/>
                      <a:pt x="47" y="29"/>
                    </a:cubicBezTo>
                    <a:close/>
                  </a:path>
                </a:pathLst>
              </a:custGeom>
              <a:solidFill>
                <a:srgbClr val="000C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863" name="Group 479"/>
              <p:cNvGrpSpPr>
                <a:grpSpLocks/>
              </p:cNvGrpSpPr>
              <p:nvPr/>
            </p:nvGrpSpPr>
            <p:grpSpPr bwMode="auto">
              <a:xfrm rot="1860568" flipH="1">
                <a:off x="5345" y="3536"/>
                <a:ext cx="261" cy="463"/>
                <a:chOff x="6246" y="2485"/>
                <a:chExt cx="258" cy="280"/>
              </a:xfrm>
            </p:grpSpPr>
            <p:sp>
              <p:nvSpPr>
                <p:cNvPr id="16864" name="Freeform 480"/>
                <p:cNvSpPr>
                  <a:spLocks/>
                </p:cNvSpPr>
                <p:nvPr/>
              </p:nvSpPr>
              <p:spPr bwMode="auto">
                <a:xfrm rot="1549779">
                  <a:off x="6246" y="2485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65" name="Freeform 481"/>
                <p:cNvSpPr>
                  <a:spLocks/>
                </p:cNvSpPr>
                <p:nvPr/>
              </p:nvSpPr>
              <p:spPr bwMode="auto">
                <a:xfrm>
                  <a:off x="6364" y="2500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66" name="Freeform 482"/>
                <p:cNvSpPr>
                  <a:spLocks/>
                </p:cNvSpPr>
                <p:nvPr/>
              </p:nvSpPr>
              <p:spPr bwMode="auto">
                <a:xfrm>
                  <a:off x="6306" y="2512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67" name="Group 483"/>
              <p:cNvGrpSpPr>
                <a:grpSpLocks/>
              </p:cNvGrpSpPr>
              <p:nvPr/>
            </p:nvGrpSpPr>
            <p:grpSpPr bwMode="auto">
              <a:xfrm rot="1790664" flipH="1">
                <a:off x="5257" y="3376"/>
                <a:ext cx="370" cy="529"/>
                <a:chOff x="6125" y="2733"/>
                <a:chExt cx="301" cy="314"/>
              </a:xfrm>
            </p:grpSpPr>
            <p:grpSp>
              <p:nvGrpSpPr>
                <p:cNvPr id="16868" name="Group 484"/>
                <p:cNvGrpSpPr>
                  <a:grpSpLocks/>
                </p:cNvGrpSpPr>
                <p:nvPr/>
              </p:nvGrpSpPr>
              <p:grpSpPr bwMode="auto">
                <a:xfrm>
                  <a:off x="6125" y="2733"/>
                  <a:ext cx="301" cy="259"/>
                  <a:chOff x="6125" y="2733"/>
                  <a:chExt cx="301" cy="259"/>
                </a:xfrm>
              </p:grpSpPr>
              <p:sp>
                <p:nvSpPr>
                  <p:cNvPr id="16869" name="Freeform 485"/>
                  <p:cNvSpPr>
                    <a:spLocks/>
                  </p:cNvSpPr>
                  <p:nvPr/>
                </p:nvSpPr>
                <p:spPr bwMode="auto">
                  <a:xfrm rot="13540798" flipH="1">
                    <a:off x="6283" y="2786"/>
                    <a:ext cx="195" cy="90"/>
                  </a:xfrm>
                  <a:custGeom>
                    <a:avLst/>
                    <a:gdLst>
                      <a:gd name="T0" fmla="*/ 0 w 264"/>
                      <a:gd name="T1" fmla="*/ 25 h 195"/>
                      <a:gd name="T2" fmla="*/ 106 w 264"/>
                      <a:gd name="T3" fmla="*/ 133 h 195"/>
                      <a:gd name="T4" fmla="*/ 222 w 264"/>
                      <a:gd name="T5" fmla="*/ 173 h 195"/>
                      <a:gd name="T6" fmla="*/ 264 w 264"/>
                      <a:gd name="T7" fmla="*/ 195 h 195"/>
                      <a:gd name="T8" fmla="*/ 156 w 264"/>
                      <a:gd name="T9" fmla="*/ 113 h 195"/>
                      <a:gd name="T10" fmla="*/ 96 w 264"/>
                      <a:gd name="T11" fmla="*/ 55 h 195"/>
                      <a:gd name="T12" fmla="*/ 38 w 264"/>
                      <a:gd name="T13" fmla="*/ 5 h 195"/>
                      <a:gd name="T14" fmla="*/ 0 w 264"/>
                      <a:gd name="T15" fmla="*/ 25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4" h="195">
                        <a:moveTo>
                          <a:pt x="0" y="25"/>
                        </a:moveTo>
                        <a:cubicBezTo>
                          <a:pt x="11" y="47"/>
                          <a:pt x="69" y="108"/>
                          <a:pt x="106" y="133"/>
                        </a:cubicBezTo>
                        <a:cubicBezTo>
                          <a:pt x="143" y="158"/>
                          <a:pt x="196" y="163"/>
                          <a:pt x="222" y="173"/>
                        </a:cubicBezTo>
                        <a:lnTo>
                          <a:pt x="264" y="195"/>
                        </a:lnTo>
                        <a:cubicBezTo>
                          <a:pt x="253" y="185"/>
                          <a:pt x="184" y="136"/>
                          <a:pt x="156" y="113"/>
                        </a:cubicBezTo>
                        <a:cubicBezTo>
                          <a:pt x="128" y="90"/>
                          <a:pt x="116" y="73"/>
                          <a:pt x="96" y="55"/>
                        </a:cubicBezTo>
                        <a:cubicBezTo>
                          <a:pt x="76" y="37"/>
                          <a:pt x="54" y="10"/>
                          <a:pt x="38" y="5"/>
                        </a:cubicBezTo>
                        <a:cubicBezTo>
                          <a:pt x="22" y="0"/>
                          <a:pt x="8" y="21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2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70" name="Freeform 486"/>
                  <p:cNvSpPr>
                    <a:spLocks/>
                  </p:cNvSpPr>
                  <p:nvPr/>
                </p:nvSpPr>
                <p:spPr bwMode="auto">
                  <a:xfrm>
                    <a:off x="6210" y="2800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2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71" name="Freeform 487"/>
                  <p:cNvSpPr>
                    <a:spLocks/>
                  </p:cNvSpPr>
                  <p:nvPr/>
                </p:nvSpPr>
                <p:spPr bwMode="auto">
                  <a:xfrm rot="487806" flipH="1">
                    <a:off x="6125" y="2779"/>
                    <a:ext cx="150" cy="151"/>
                  </a:xfrm>
                  <a:custGeom>
                    <a:avLst/>
                    <a:gdLst>
                      <a:gd name="T0" fmla="*/ 152 w 164"/>
                      <a:gd name="T1" fmla="*/ 112 h 166"/>
                      <a:gd name="T2" fmla="*/ 80 w 164"/>
                      <a:gd name="T3" fmla="*/ 28 h 166"/>
                      <a:gd name="T4" fmla="*/ 51 w 164"/>
                      <a:gd name="T5" fmla="*/ 3 h 166"/>
                      <a:gd name="T6" fmla="*/ 0 w 164"/>
                      <a:gd name="T7" fmla="*/ 13 h 166"/>
                      <a:gd name="T8" fmla="*/ 45 w 164"/>
                      <a:gd name="T9" fmla="*/ 58 h 166"/>
                      <a:gd name="T10" fmla="*/ 85 w 164"/>
                      <a:gd name="T11" fmla="*/ 101 h 166"/>
                      <a:gd name="T12" fmla="*/ 153 w 164"/>
                      <a:gd name="T13" fmla="*/ 164 h 166"/>
                      <a:gd name="T14" fmla="*/ 152 w 164"/>
                      <a:gd name="T15" fmla="*/ 11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4" h="166">
                        <a:moveTo>
                          <a:pt x="152" y="112"/>
                        </a:moveTo>
                        <a:cubicBezTo>
                          <a:pt x="145" y="93"/>
                          <a:pt x="96" y="46"/>
                          <a:pt x="80" y="28"/>
                        </a:cubicBezTo>
                        <a:cubicBezTo>
                          <a:pt x="63" y="11"/>
                          <a:pt x="63" y="6"/>
                          <a:pt x="51" y="3"/>
                        </a:cubicBezTo>
                        <a:cubicBezTo>
                          <a:pt x="37" y="0"/>
                          <a:pt x="1" y="4"/>
                          <a:pt x="0" y="13"/>
                        </a:cubicBezTo>
                        <a:lnTo>
                          <a:pt x="45" y="58"/>
                        </a:lnTo>
                        <a:cubicBezTo>
                          <a:pt x="60" y="72"/>
                          <a:pt x="67" y="83"/>
                          <a:pt x="85" y="101"/>
                        </a:cubicBezTo>
                        <a:cubicBezTo>
                          <a:pt x="103" y="119"/>
                          <a:pt x="142" y="162"/>
                          <a:pt x="153" y="164"/>
                        </a:cubicBezTo>
                        <a:cubicBezTo>
                          <a:pt x="164" y="166"/>
                          <a:pt x="152" y="123"/>
                          <a:pt x="152" y="112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2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72" name="Freeform 488"/>
                <p:cNvSpPr>
                  <a:spLocks/>
                </p:cNvSpPr>
                <p:nvPr/>
              </p:nvSpPr>
              <p:spPr bwMode="auto">
                <a:xfrm>
                  <a:off x="6271" y="2782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73" name="Group 489"/>
              <p:cNvGrpSpPr>
                <a:grpSpLocks/>
              </p:cNvGrpSpPr>
              <p:nvPr/>
            </p:nvGrpSpPr>
            <p:grpSpPr bwMode="auto">
              <a:xfrm rot="19804025" flipH="1">
                <a:off x="5600" y="3448"/>
                <a:ext cx="370" cy="529"/>
                <a:chOff x="6125" y="2733"/>
                <a:chExt cx="301" cy="314"/>
              </a:xfrm>
            </p:grpSpPr>
            <p:grpSp>
              <p:nvGrpSpPr>
                <p:cNvPr id="16874" name="Group 490"/>
                <p:cNvGrpSpPr>
                  <a:grpSpLocks/>
                </p:cNvGrpSpPr>
                <p:nvPr/>
              </p:nvGrpSpPr>
              <p:grpSpPr bwMode="auto">
                <a:xfrm>
                  <a:off x="6125" y="2733"/>
                  <a:ext cx="301" cy="259"/>
                  <a:chOff x="6125" y="2733"/>
                  <a:chExt cx="301" cy="259"/>
                </a:xfrm>
              </p:grpSpPr>
              <p:sp>
                <p:nvSpPr>
                  <p:cNvPr id="16875" name="Freeform 491"/>
                  <p:cNvSpPr>
                    <a:spLocks/>
                  </p:cNvSpPr>
                  <p:nvPr/>
                </p:nvSpPr>
                <p:spPr bwMode="auto">
                  <a:xfrm rot="13540798" flipH="1">
                    <a:off x="6283" y="2786"/>
                    <a:ext cx="195" cy="90"/>
                  </a:xfrm>
                  <a:custGeom>
                    <a:avLst/>
                    <a:gdLst>
                      <a:gd name="T0" fmla="*/ 0 w 264"/>
                      <a:gd name="T1" fmla="*/ 25 h 195"/>
                      <a:gd name="T2" fmla="*/ 106 w 264"/>
                      <a:gd name="T3" fmla="*/ 133 h 195"/>
                      <a:gd name="T4" fmla="*/ 222 w 264"/>
                      <a:gd name="T5" fmla="*/ 173 h 195"/>
                      <a:gd name="T6" fmla="*/ 264 w 264"/>
                      <a:gd name="T7" fmla="*/ 195 h 195"/>
                      <a:gd name="T8" fmla="*/ 156 w 264"/>
                      <a:gd name="T9" fmla="*/ 113 h 195"/>
                      <a:gd name="T10" fmla="*/ 96 w 264"/>
                      <a:gd name="T11" fmla="*/ 55 h 195"/>
                      <a:gd name="T12" fmla="*/ 38 w 264"/>
                      <a:gd name="T13" fmla="*/ 5 h 195"/>
                      <a:gd name="T14" fmla="*/ 0 w 264"/>
                      <a:gd name="T15" fmla="*/ 25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4" h="195">
                        <a:moveTo>
                          <a:pt x="0" y="25"/>
                        </a:moveTo>
                        <a:cubicBezTo>
                          <a:pt x="11" y="47"/>
                          <a:pt x="69" y="108"/>
                          <a:pt x="106" y="133"/>
                        </a:cubicBezTo>
                        <a:cubicBezTo>
                          <a:pt x="143" y="158"/>
                          <a:pt x="196" y="163"/>
                          <a:pt x="222" y="173"/>
                        </a:cubicBezTo>
                        <a:lnTo>
                          <a:pt x="264" y="195"/>
                        </a:lnTo>
                        <a:cubicBezTo>
                          <a:pt x="253" y="185"/>
                          <a:pt x="184" y="136"/>
                          <a:pt x="156" y="113"/>
                        </a:cubicBezTo>
                        <a:cubicBezTo>
                          <a:pt x="128" y="90"/>
                          <a:pt x="116" y="73"/>
                          <a:pt x="96" y="55"/>
                        </a:cubicBezTo>
                        <a:cubicBezTo>
                          <a:pt x="76" y="37"/>
                          <a:pt x="54" y="10"/>
                          <a:pt x="38" y="5"/>
                        </a:cubicBezTo>
                        <a:cubicBezTo>
                          <a:pt x="22" y="0"/>
                          <a:pt x="8" y="21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2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76" name="Freeform 492"/>
                  <p:cNvSpPr>
                    <a:spLocks/>
                  </p:cNvSpPr>
                  <p:nvPr/>
                </p:nvSpPr>
                <p:spPr bwMode="auto">
                  <a:xfrm>
                    <a:off x="6210" y="2800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2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77" name="Freeform 493"/>
                  <p:cNvSpPr>
                    <a:spLocks/>
                  </p:cNvSpPr>
                  <p:nvPr/>
                </p:nvSpPr>
                <p:spPr bwMode="auto">
                  <a:xfrm rot="487806" flipH="1">
                    <a:off x="6125" y="2779"/>
                    <a:ext cx="150" cy="151"/>
                  </a:xfrm>
                  <a:custGeom>
                    <a:avLst/>
                    <a:gdLst>
                      <a:gd name="T0" fmla="*/ 152 w 164"/>
                      <a:gd name="T1" fmla="*/ 112 h 166"/>
                      <a:gd name="T2" fmla="*/ 80 w 164"/>
                      <a:gd name="T3" fmla="*/ 28 h 166"/>
                      <a:gd name="T4" fmla="*/ 51 w 164"/>
                      <a:gd name="T5" fmla="*/ 3 h 166"/>
                      <a:gd name="T6" fmla="*/ 0 w 164"/>
                      <a:gd name="T7" fmla="*/ 13 h 166"/>
                      <a:gd name="T8" fmla="*/ 45 w 164"/>
                      <a:gd name="T9" fmla="*/ 58 h 166"/>
                      <a:gd name="T10" fmla="*/ 85 w 164"/>
                      <a:gd name="T11" fmla="*/ 101 h 166"/>
                      <a:gd name="T12" fmla="*/ 153 w 164"/>
                      <a:gd name="T13" fmla="*/ 164 h 166"/>
                      <a:gd name="T14" fmla="*/ 152 w 164"/>
                      <a:gd name="T15" fmla="*/ 11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4" h="166">
                        <a:moveTo>
                          <a:pt x="152" y="112"/>
                        </a:moveTo>
                        <a:cubicBezTo>
                          <a:pt x="145" y="93"/>
                          <a:pt x="96" y="46"/>
                          <a:pt x="80" y="28"/>
                        </a:cubicBezTo>
                        <a:cubicBezTo>
                          <a:pt x="63" y="11"/>
                          <a:pt x="63" y="6"/>
                          <a:pt x="51" y="3"/>
                        </a:cubicBezTo>
                        <a:cubicBezTo>
                          <a:pt x="37" y="0"/>
                          <a:pt x="1" y="4"/>
                          <a:pt x="0" y="13"/>
                        </a:cubicBezTo>
                        <a:lnTo>
                          <a:pt x="45" y="58"/>
                        </a:lnTo>
                        <a:cubicBezTo>
                          <a:pt x="60" y="72"/>
                          <a:pt x="67" y="83"/>
                          <a:pt x="85" y="101"/>
                        </a:cubicBezTo>
                        <a:cubicBezTo>
                          <a:pt x="103" y="119"/>
                          <a:pt x="142" y="162"/>
                          <a:pt x="153" y="164"/>
                        </a:cubicBezTo>
                        <a:cubicBezTo>
                          <a:pt x="164" y="166"/>
                          <a:pt x="152" y="123"/>
                          <a:pt x="152" y="112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2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78" name="Freeform 494"/>
                <p:cNvSpPr>
                  <a:spLocks/>
                </p:cNvSpPr>
                <p:nvPr/>
              </p:nvSpPr>
              <p:spPr bwMode="auto">
                <a:xfrm>
                  <a:off x="6271" y="2782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879" name="Freeform 495"/>
              <p:cNvSpPr>
                <a:spLocks/>
              </p:cNvSpPr>
              <p:nvPr/>
            </p:nvSpPr>
            <p:spPr bwMode="auto">
              <a:xfrm rot="21202019" flipH="1">
                <a:off x="5654" y="3561"/>
                <a:ext cx="128" cy="391"/>
              </a:xfrm>
              <a:custGeom>
                <a:avLst/>
                <a:gdLst>
                  <a:gd name="T0" fmla="*/ 75 w 75"/>
                  <a:gd name="T1" fmla="*/ 31 h 192"/>
                  <a:gd name="T2" fmla="*/ 39 w 75"/>
                  <a:gd name="T3" fmla="*/ 125 h 192"/>
                  <a:gd name="T4" fmla="*/ 23 w 75"/>
                  <a:gd name="T5" fmla="*/ 156 h 192"/>
                  <a:gd name="T6" fmla="*/ 0 w 75"/>
                  <a:gd name="T7" fmla="*/ 185 h 192"/>
                  <a:gd name="T8" fmla="*/ 0 w 75"/>
                  <a:gd name="T9" fmla="*/ 111 h 192"/>
                  <a:gd name="T10" fmla="*/ 21 w 75"/>
                  <a:gd name="T11" fmla="*/ 61 h 192"/>
                  <a:gd name="T12" fmla="*/ 55 w 75"/>
                  <a:gd name="T13" fmla="*/ 5 h 192"/>
                  <a:gd name="T14" fmla="*/ 75 w 75"/>
                  <a:gd name="T15" fmla="*/ 3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192">
                    <a:moveTo>
                      <a:pt x="75" y="31"/>
                    </a:moveTo>
                    <a:cubicBezTo>
                      <a:pt x="75" y="49"/>
                      <a:pt x="49" y="105"/>
                      <a:pt x="39" y="125"/>
                    </a:cubicBezTo>
                    <a:cubicBezTo>
                      <a:pt x="30" y="145"/>
                      <a:pt x="30" y="146"/>
                      <a:pt x="23" y="156"/>
                    </a:cubicBezTo>
                    <a:cubicBezTo>
                      <a:pt x="16" y="166"/>
                      <a:pt x="4" y="192"/>
                      <a:pt x="0" y="185"/>
                    </a:cubicBezTo>
                    <a:lnTo>
                      <a:pt x="0" y="111"/>
                    </a:lnTo>
                    <a:cubicBezTo>
                      <a:pt x="4" y="90"/>
                      <a:pt x="12" y="79"/>
                      <a:pt x="21" y="61"/>
                    </a:cubicBezTo>
                    <a:cubicBezTo>
                      <a:pt x="30" y="44"/>
                      <a:pt x="45" y="10"/>
                      <a:pt x="55" y="5"/>
                    </a:cubicBezTo>
                    <a:cubicBezTo>
                      <a:pt x="64" y="0"/>
                      <a:pt x="71" y="26"/>
                      <a:pt x="75" y="31"/>
                    </a:cubicBezTo>
                    <a:close/>
                  </a:path>
                </a:pathLst>
              </a:custGeom>
              <a:solidFill>
                <a:srgbClr val="000C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880" name="Group 496"/>
              <p:cNvGrpSpPr>
                <a:grpSpLocks/>
              </p:cNvGrpSpPr>
              <p:nvPr/>
            </p:nvGrpSpPr>
            <p:grpSpPr bwMode="auto">
              <a:xfrm rot="1224881" flipH="1">
                <a:off x="5418" y="3316"/>
                <a:ext cx="370" cy="530"/>
                <a:chOff x="6125" y="2733"/>
                <a:chExt cx="301" cy="314"/>
              </a:xfrm>
            </p:grpSpPr>
            <p:grpSp>
              <p:nvGrpSpPr>
                <p:cNvPr id="16881" name="Group 497"/>
                <p:cNvGrpSpPr>
                  <a:grpSpLocks/>
                </p:cNvGrpSpPr>
                <p:nvPr/>
              </p:nvGrpSpPr>
              <p:grpSpPr bwMode="auto">
                <a:xfrm>
                  <a:off x="6125" y="2733"/>
                  <a:ext cx="301" cy="259"/>
                  <a:chOff x="6125" y="2733"/>
                  <a:chExt cx="301" cy="259"/>
                </a:xfrm>
              </p:grpSpPr>
              <p:sp>
                <p:nvSpPr>
                  <p:cNvPr id="16882" name="Freeform 498"/>
                  <p:cNvSpPr>
                    <a:spLocks/>
                  </p:cNvSpPr>
                  <p:nvPr/>
                </p:nvSpPr>
                <p:spPr bwMode="auto">
                  <a:xfrm rot="13540798" flipH="1">
                    <a:off x="6283" y="2786"/>
                    <a:ext cx="195" cy="90"/>
                  </a:xfrm>
                  <a:custGeom>
                    <a:avLst/>
                    <a:gdLst>
                      <a:gd name="T0" fmla="*/ 0 w 264"/>
                      <a:gd name="T1" fmla="*/ 25 h 195"/>
                      <a:gd name="T2" fmla="*/ 106 w 264"/>
                      <a:gd name="T3" fmla="*/ 133 h 195"/>
                      <a:gd name="T4" fmla="*/ 222 w 264"/>
                      <a:gd name="T5" fmla="*/ 173 h 195"/>
                      <a:gd name="T6" fmla="*/ 264 w 264"/>
                      <a:gd name="T7" fmla="*/ 195 h 195"/>
                      <a:gd name="T8" fmla="*/ 156 w 264"/>
                      <a:gd name="T9" fmla="*/ 113 h 195"/>
                      <a:gd name="T10" fmla="*/ 96 w 264"/>
                      <a:gd name="T11" fmla="*/ 55 h 195"/>
                      <a:gd name="T12" fmla="*/ 38 w 264"/>
                      <a:gd name="T13" fmla="*/ 5 h 195"/>
                      <a:gd name="T14" fmla="*/ 0 w 264"/>
                      <a:gd name="T15" fmla="*/ 25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4" h="195">
                        <a:moveTo>
                          <a:pt x="0" y="25"/>
                        </a:moveTo>
                        <a:cubicBezTo>
                          <a:pt x="11" y="47"/>
                          <a:pt x="69" y="108"/>
                          <a:pt x="106" y="133"/>
                        </a:cubicBezTo>
                        <a:cubicBezTo>
                          <a:pt x="143" y="158"/>
                          <a:pt x="196" y="163"/>
                          <a:pt x="222" y="173"/>
                        </a:cubicBezTo>
                        <a:lnTo>
                          <a:pt x="264" y="195"/>
                        </a:lnTo>
                        <a:cubicBezTo>
                          <a:pt x="253" y="185"/>
                          <a:pt x="184" y="136"/>
                          <a:pt x="156" y="113"/>
                        </a:cubicBezTo>
                        <a:cubicBezTo>
                          <a:pt x="128" y="90"/>
                          <a:pt x="116" y="73"/>
                          <a:pt x="96" y="55"/>
                        </a:cubicBezTo>
                        <a:cubicBezTo>
                          <a:pt x="76" y="37"/>
                          <a:pt x="54" y="10"/>
                          <a:pt x="38" y="5"/>
                        </a:cubicBezTo>
                        <a:cubicBezTo>
                          <a:pt x="22" y="0"/>
                          <a:pt x="8" y="21"/>
                          <a:pt x="0" y="25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2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83" name="Freeform 499"/>
                  <p:cNvSpPr>
                    <a:spLocks/>
                  </p:cNvSpPr>
                  <p:nvPr/>
                </p:nvSpPr>
                <p:spPr bwMode="auto">
                  <a:xfrm>
                    <a:off x="6210" y="2800"/>
                    <a:ext cx="75" cy="192"/>
                  </a:xfrm>
                  <a:custGeom>
                    <a:avLst/>
                    <a:gdLst>
                      <a:gd name="T0" fmla="*/ 75 w 75"/>
                      <a:gd name="T1" fmla="*/ 31 h 192"/>
                      <a:gd name="T2" fmla="*/ 39 w 75"/>
                      <a:gd name="T3" fmla="*/ 125 h 192"/>
                      <a:gd name="T4" fmla="*/ 23 w 75"/>
                      <a:gd name="T5" fmla="*/ 156 h 192"/>
                      <a:gd name="T6" fmla="*/ 0 w 75"/>
                      <a:gd name="T7" fmla="*/ 185 h 192"/>
                      <a:gd name="T8" fmla="*/ 0 w 75"/>
                      <a:gd name="T9" fmla="*/ 111 h 192"/>
                      <a:gd name="T10" fmla="*/ 21 w 75"/>
                      <a:gd name="T11" fmla="*/ 61 h 192"/>
                      <a:gd name="T12" fmla="*/ 55 w 75"/>
                      <a:gd name="T13" fmla="*/ 5 h 192"/>
                      <a:gd name="T14" fmla="*/ 75 w 75"/>
                      <a:gd name="T15" fmla="*/ 31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192">
                        <a:moveTo>
                          <a:pt x="75" y="31"/>
                        </a:moveTo>
                        <a:cubicBezTo>
                          <a:pt x="75" y="49"/>
                          <a:pt x="49" y="105"/>
                          <a:pt x="39" y="125"/>
                        </a:cubicBezTo>
                        <a:cubicBezTo>
                          <a:pt x="30" y="145"/>
                          <a:pt x="30" y="146"/>
                          <a:pt x="23" y="156"/>
                        </a:cubicBezTo>
                        <a:cubicBezTo>
                          <a:pt x="16" y="166"/>
                          <a:pt x="4" y="192"/>
                          <a:pt x="0" y="185"/>
                        </a:cubicBezTo>
                        <a:lnTo>
                          <a:pt x="0" y="111"/>
                        </a:lnTo>
                        <a:cubicBezTo>
                          <a:pt x="4" y="90"/>
                          <a:pt x="12" y="79"/>
                          <a:pt x="21" y="61"/>
                        </a:cubicBezTo>
                        <a:cubicBezTo>
                          <a:pt x="30" y="44"/>
                          <a:pt x="45" y="10"/>
                          <a:pt x="55" y="5"/>
                        </a:cubicBezTo>
                        <a:cubicBezTo>
                          <a:pt x="64" y="0"/>
                          <a:pt x="71" y="26"/>
                          <a:pt x="75" y="31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2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84" name="Freeform 500"/>
                  <p:cNvSpPr>
                    <a:spLocks/>
                  </p:cNvSpPr>
                  <p:nvPr/>
                </p:nvSpPr>
                <p:spPr bwMode="auto">
                  <a:xfrm rot="487806" flipH="1">
                    <a:off x="6125" y="2779"/>
                    <a:ext cx="150" cy="151"/>
                  </a:xfrm>
                  <a:custGeom>
                    <a:avLst/>
                    <a:gdLst>
                      <a:gd name="T0" fmla="*/ 152 w 164"/>
                      <a:gd name="T1" fmla="*/ 112 h 166"/>
                      <a:gd name="T2" fmla="*/ 80 w 164"/>
                      <a:gd name="T3" fmla="*/ 28 h 166"/>
                      <a:gd name="T4" fmla="*/ 51 w 164"/>
                      <a:gd name="T5" fmla="*/ 3 h 166"/>
                      <a:gd name="T6" fmla="*/ 0 w 164"/>
                      <a:gd name="T7" fmla="*/ 13 h 166"/>
                      <a:gd name="T8" fmla="*/ 45 w 164"/>
                      <a:gd name="T9" fmla="*/ 58 h 166"/>
                      <a:gd name="T10" fmla="*/ 85 w 164"/>
                      <a:gd name="T11" fmla="*/ 101 h 166"/>
                      <a:gd name="T12" fmla="*/ 153 w 164"/>
                      <a:gd name="T13" fmla="*/ 164 h 166"/>
                      <a:gd name="T14" fmla="*/ 152 w 164"/>
                      <a:gd name="T15" fmla="*/ 112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4" h="166">
                        <a:moveTo>
                          <a:pt x="152" y="112"/>
                        </a:moveTo>
                        <a:cubicBezTo>
                          <a:pt x="145" y="93"/>
                          <a:pt x="96" y="46"/>
                          <a:pt x="80" y="28"/>
                        </a:cubicBezTo>
                        <a:cubicBezTo>
                          <a:pt x="63" y="11"/>
                          <a:pt x="63" y="6"/>
                          <a:pt x="51" y="3"/>
                        </a:cubicBezTo>
                        <a:cubicBezTo>
                          <a:pt x="37" y="0"/>
                          <a:pt x="1" y="4"/>
                          <a:pt x="0" y="13"/>
                        </a:cubicBezTo>
                        <a:lnTo>
                          <a:pt x="45" y="58"/>
                        </a:lnTo>
                        <a:cubicBezTo>
                          <a:pt x="60" y="72"/>
                          <a:pt x="67" y="83"/>
                          <a:pt x="85" y="101"/>
                        </a:cubicBezTo>
                        <a:cubicBezTo>
                          <a:pt x="103" y="119"/>
                          <a:pt x="142" y="162"/>
                          <a:pt x="153" y="164"/>
                        </a:cubicBezTo>
                        <a:cubicBezTo>
                          <a:pt x="164" y="166"/>
                          <a:pt x="152" y="123"/>
                          <a:pt x="152" y="112"/>
                        </a:cubicBezTo>
                        <a:close/>
                      </a:path>
                    </a:pathLst>
                  </a:custGeom>
                  <a:solidFill>
                    <a:srgbClr val="000C00">
                      <a:alpha val="2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mpd="sng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885" name="Freeform 501"/>
                <p:cNvSpPr>
                  <a:spLocks/>
                </p:cNvSpPr>
                <p:nvPr/>
              </p:nvSpPr>
              <p:spPr bwMode="auto">
                <a:xfrm>
                  <a:off x="6271" y="2782"/>
                  <a:ext cx="140" cy="265"/>
                </a:xfrm>
                <a:custGeom>
                  <a:avLst/>
                  <a:gdLst>
                    <a:gd name="T0" fmla="*/ 0 w 140"/>
                    <a:gd name="T1" fmla="*/ 0 h 265"/>
                    <a:gd name="T2" fmla="*/ 74 w 140"/>
                    <a:gd name="T3" fmla="*/ 89 h 265"/>
                    <a:gd name="T4" fmla="*/ 119 w 140"/>
                    <a:gd name="T5" fmla="*/ 222 h 265"/>
                    <a:gd name="T6" fmla="*/ 140 w 140"/>
                    <a:gd name="T7" fmla="*/ 265 h 265"/>
                    <a:gd name="T8" fmla="*/ 79 w 140"/>
                    <a:gd name="T9" fmla="*/ 158 h 265"/>
                    <a:gd name="T10" fmla="*/ 42 w 140"/>
                    <a:gd name="T11" fmla="*/ 100 h 265"/>
                    <a:gd name="T12" fmla="*/ 8 w 140"/>
                    <a:gd name="T13" fmla="*/ 43 h 265"/>
                    <a:gd name="T14" fmla="*/ 0 w 140"/>
                    <a:gd name="T15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265">
                      <a:moveTo>
                        <a:pt x="0" y="0"/>
                      </a:moveTo>
                      <a:cubicBezTo>
                        <a:pt x="11" y="8"/>
                        <a:pt x="54" y="52"/>
                        <a:pt x="74" y="89"/>
                      </a:cubicBezTo>
                      <a:cubicBezTo>
                        <a:pt x="94" y="126"/>
                        <a:pt x="108" y="193"/>
                        <a:pt x="119" y="222"/>
                      </a:cubicBezTo>
                      <a:lnTo>
                        <a:pt x="140" y="265"/>
                      </a:lnTo>
                      <a:cubicBezTo>
                        <a:pt x="133" y="254"/>
                        <a:pt x="96" y="185"/>
                        <a:pt x="79" y="158"/>
                      </a:cubicBezTo>
                      <a:cubicBezTo>
                        <a:pt x="63" y="130"/>
                        <a:pt x="54" y="119"/>
                        <a:pt x="42" y="100"/>
                      </a:cubicBezTo>
                      <a:cubicBezTo>
                        <a:pt x="30" y="79"/>
                        <a:pt x="16" y="59"/>
                        <a:pt x="8" y="43"/>
                      </a:cubicBezTo>
                      <a:cubicBezTo>
                        <a:pt x="1" y="26"/>
                        <a:pt x="2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86" name="Group 502"/>
              <p:cNvGrpSpPr>
                <a:grpSpLocks/>
              </p:cNvGrpSpPr>
              <p:nvPr/>
            </p:nvGrpSpPr>
            <p:grpSpPr bwMode="auto">
              <a:xfrm>
                <a:off x="4987" y="3426"/>
                <a:ext cx="336" cy="264"/>
                <a:chOff x="6323" y="3882"/>
                <a:chExt cx="336" cy="264"/>
              </a:xfrm>
            </p:grpSpPr>
            <p:sp>
              <p:nvSpPr>
                <p:cNvPr id="16887" name="Freeform 503"/>
                <p:cNvSpPr>
                  <a:spLocks/>
                </p:cNvSpPr>
                <p:nvPr/>
              </p:nvSpPr>
              <p:spPr bwMode="auto">
                <a:xfrm rot="20298788" flipH="1">
                  <a:off x="6323" y="3882"/>
                  <a:ext cx="336" cy="114"/>
                </a:xfrm>
                <a:custGeom>
                  <a:avLst/>
                  <a:gdLst>
                    <a:gd name="T0" fmla="*/ 14 w 267"/>
                    <a:gd name="T1" fmla="*/ 88 h 90"/>
                    <a:gd name="T2" fmla="*/ 14 w 267"/>
                    <a:gd name="T3" fmla="*/ 52 h 90"/>
                    <a:gd name="T4" fmla="*/ 98 w 267"/>
                    <a:gd name="T5" fmla="*/ 20 h 90"/>
                    <a:gd name="T6" fmla="*/ 262 w 267"/>
                    <a:gd name="T7" fmla="*/ 4 h 90"/>
                    <a:gd name="T8" fmla="*/ 128 w 267"/>
                    <a:gd name="T9" fmla="*/ 44 h 90"/>
                    <a:gd name="T10" fmla="*/ 60 w 267"/>
                    <a:gd name="T11" fmla="*/ 76 h 90"/>
                    <a:gd name="T12" fmla="*/ 34 w 267"/>
                    <a:gd name="T13" fmla="*/ 90 h 90"/>
                    <a:gd name="T14" fmla="*/ 14 w 267"/>
                    <a:gd name="T15" fmla="*/ 8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7" h="90">
                      <a:moveTo>
                        <a:pt x="14" y="88"/>
                      </a:moveTo>
                      <a:cubicBezTo>
                        <a:pt x="11" y="82"/>
                        <a:pt x="0" y="63"/>
                        <a:pt x="14" y="52"/>
                      </a:cubicBezTo>
                      <a:cubicBezTo>
                        <a:pt x="28" y="41"/>
                        <a:pt x="57" y="28"/>
                        <a:pt x="98" y="20"/>
                      </a:cubicBezTo>
                      <a:cubicBezTo>
                        <a:pt x="139" y="12"/>
                        <a:pt x="257" y="0"/>
                        <a:pt x="262" y="4"/>
                      </a:cubicBezTo>
                      <a:cubicBezTo>
                        <a:pt x="267" y="8"/>
                        <a:pt x="162" y="32"/>
                        <a:pt x="128" y="44"/>
                      </a:cubicBezTo>
                      <a:cubicBezTo>
                        <a:pt x="94" y="56"/>
                        <a:pt x="76" y="68"/>
                        <a:pt x="60" y="76"/>
                      </a:cubicBezTo>
                      <a:cubicBezTo>
                        <a:pt x="44" y="84"/>
                        <a:pt x="42" y="88"/>
                        <a:pt x="34" y="90"/>
                      </a:cubicBezTo>
                      <a:lnTo>
                        <a:pt x="14" y="88"/>
                      </a:ln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88" name="Freeform 504"/>
                <p:cNvSpPr>
                  <a:spLocks/>
                </p:cNvSpPr>
                <p:nvPr/>
              </p:nvSpPr>
              <p:spPr bwMode="auto">
                <a:xfrm rot="18220953" flipH="1">
                  <a:off x="6407" y="3973"/>
                  <a:ext cx="260" cy="85"/>
                </a:xfrm>
                <a:custGeom>
                  <a:avLst/>
                  <a:gdLst>
                    <a:gd name="T0" fmla="*/ 14 w 267"/>
                    <a:gd name="T1" fmla="*/ 88 h 90"/>
                    <a:gd name="T2" fmla="*/ 14 w 267"/>
                    <a:gd name="T3" fmla="*/ 52 h 90"/>
                    <a:gd name="T4" fmla="*/ 98 w 267"/>
                    <a:gd name="T5" fmla="*/ 20 h 90"/>
                    <a:gd name="T6" fmla="*/ 262 w 267"/>
                    <a:gd name="T7" fmla="*/ 4 h 90"/>
                    <a:gd name="T8" fmla="*/ 128 w 267"/>
                    <a:gd name="T9" fmla="*/ 44 h 90"/>
                    <a:gd name="T10" fmla="*/ 60 w 267"/>
                    <a:gd name="T11" fmla="*/ 76 h 90"/>
                    <a:gd name="T12" fmla="*/ 34 w 267"/>
                    <a:gd name="T13" fmla="*/ 90 h 90"/>
                    <a:gd name="T14" fmla="*/ 14 w 267"/>
                    <a:gd name="T15" fmla="*/ 8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7" h="90">
                      <a:moveTo>
                        <a:pt x="14" y="88"/>
                      </a:moveTo>
                      <a:cubicBezTo>
                        <a:pt x="11" y="82"/>
                        <a:pt x="0" y="63"/>
                        <a:pt x="14" y="52"/>
                      </a:cubicBezTo>
                      <a:cubicBezTo>
                        <a:pt x="28" y="41"/>
                        <a:pt x="57" y="28"/>
                        <a:pt x="98" y="20"/>
                      </a:cubicBezTo>
                      <a:cubicBezTo>
                        <a:pt x="139" y="12"/>
                        <a:pt x="257" y="0"/>
                        <a:pt x="262" y="4"/>
                      </a:cubicBezTo>
                      <a:cubicBezTo>
                        <a:pt x="267" y="8"/>
                        <a:pt x="162" y="32"/>
                        <a:pt x="128" y="44"/>
                      </a:cubicBezTo>
                      <a:cubicBezTo>
                        <a:pt x="94" y="56"/>
                        <a:pt x="76" y="68"/>
                        <a:pt x="60" y="76"/>
                      </a:cubicBezTo>
                      <a:cubicBezTo>
                        <a:pt x="44" y="84"/>
                        <a:pt x="42" y="88"/>
                        <a:pt x="34" y="90"/>
                      </a:cubicBezTo>
                      <a:lnTo>
                        <a:pt x="14" y="88"/>
                      </a:ln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889" name="Group 505"/>
            <p:cNvGrpSpPr>
              <a:grpSpLocks/>
            </p:cNvGrpSpPr>
            <p:nvPr/>
          </p:nvGrpSpPr>
          <p:grpSpPr bwMode="auto">
            <a:xfrm rot="342199" flipH="1">
              <a:off x="3240" y="3560"/>
              <a:ext cx="370" cy="529"/>
              <a:chOff x="6125" y="2733"/>
              <a:chExt cx="301" cy="314"/>
            </a:xfrm>
          </p:grpSpPr>
          <p:grpSp>
            <p:nvGrpSpPr>
              <p:cNvPr id="16890" name="Group 506"/>
              <p:cNvGrpSpPr>
                <a:grpSpLocks/>
              </p:cNvGrpSpPr>
              <p:nvPr/>
            </p:nvGrpSpPr>
            <p:grpSpPr bwMode="auto">
              <a:xfrm>
                <a:off x="6125" y="2733"/>
                <a:ext cx="301" cy="259"/>
                <a:chOff x="6125" y="2733"/>
                <a:chExt cx="301" cy="259"/>
              </a:xfrm>
            </p:grpSpPr>
            <p:sp>
              <p:nvSpPr>
                <p:cNvPr id="16891" name="Freeform 507"/>
                <p:cNvSpPr>
                  <a:spLocks/>
                </p:cNvSpPr>
                <p:nvPr/>
              </p:nvSpPr>
              <p:spPr bwMode="auto">
                <a:xfrm rot="13540798" flipH="1">
                  <a:off x="6283" y="2786"/>
                  <a:ext cx="195" cy="90"/>
                </a:xfrm>
                <a:custGeom>
                  <a:avLst/>
                  <a:gdLst>
                    <a:gd name="T0" fmla="*/ 0 w 264"/>
                    <a:gd name="T1" fmla="*/ 25 h 195"/>
                    <a:gd name="T2" fmla="*/ 106 w 264"/>
                    <a:gd name="T3" fmla="*/ 133 h 195"/>
                    <a:gd name="T4" fmla="*/ 222 w 264"/>
                    <a:gd name="T5" fmla="*/ 173 h 195"/>
                    <a:gd name="T6" fmla="*/ 264 w 264"/>
                    <a:gd name="T7" fmla="*/ 195 h 195"/>
                    <a:gd name="T8" fmla="*/ 156 w 264"/>
                    <a:gd name="T9" fmla="*/ 113 h 195"/>
                    <a:gd name="T10" fmla="*/ 96 w 264"/>
                    <a:gd name="T11" fmla="*/ 55 h 195"/>
                    <a:gd name="T12" fmla="*/ 38 w 264"/>
                    <a:gd name="T13" fmla="*/ 5 h 195"/>
                    <a:gd name="T14" fmla="*/ 0 w 264"/>
                    <a:gd name="T15" fmla="*/ 2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4" h="195">
                      <a:moveTo>
                        <a:pt x="0" y="25"/>
                      </a:moveTo>
                      <a:cubicBezTo>
                        <a:pt x="11" y="47"/>
                        <a:pt x="69" y="108"/>
                        <a:pt x="106" y="133"/>
                      </a:cubicBezTo>
                      <a:cubicBezTo>
                        <a:pt x="143" y="158"/>
                        <a:pt x="196" y="163"/>
                        <a:pt x="222" y="173"/>
                      </a:cubicBezTo>
                      <a:lnTo>
                        <a:pt x="264" y="195"/>
                      </a:lnTo>
                      <a:cubicBezTo>
                        <a:pt x="253" y="185"/>
                        <a:pt x="184" y="136"/>
                        <a:pt x="156" y="113"/>
                      </a:cubicBezTo>
                      <a:cubicBezTo>
                        <a:pt x="128" y="90"/>
                        <a:pt x="116" y="73"/>
                        <a:pt x="96" y="55"/>
                      </a:cubicBezTo>
                      <a:cubicBezTo>
                        <a:pt x="76" y="37"/>
                        <a:pt x="54" y="10"/>
                        <a:pt x="38" y="5"/>
                      </a:cubicBezTo>
                      <a:cubicBezTo>
                        <a:pt x="22" y="0"/>
                        <a:pt x="8" y="21"/>
                        <a:pt x="0" y="25"/>
                      </a:cubicBez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92" name="Freeform 508"/>
                <p:cNvSpPr>
                  <a:spLocks/>
                </p:cNvSpPr>
                <p:nvPr/>
              </p:nvSpPr>
              <p:spPr bwMode="auto">
                <a:xfrm>
                  <a:off x="6210" y="2800"/>
                  <a:ext cx="75" cy="192"/>
                </a:xfrm>
                <a:custGeom>
                  <a:avLst/>
                  <a:gdLst>
                    <a:gd name="T0" fmla="*/ 75 w 75"/>
                    <a:gd name="T1" fmla="*/ 31 h 192"/>
                    <a:gd name="T2" fmla="*/ 39 w 75"/>
                    <a:gd name="T3" fmla="*/ 125 h 192"/>
                    <a:gd name="T4" fmla="*/ 23 w 75"/>
                    <a:gd name="T5" fmla="*/ 156 h 192"/>
                    <a:gd name="T6" fmla="*/ 0 w 75"/>
                    <a:gd name="T7" fmla="*/ 185 h 192"/>
                    <a:gd name="T8" fmla="*/ 0 w 75"/>
                    <a:gd name="T9" fmla="*/ 111 h 192"/>
                    <a:gd name="T10" fmla="*/ 21 w 75"/>
                    <a:gd name="T11" fmla="*/ 61 h 192"/>
                    <a:gd name="T12" fmla="*/ 55 w 75"/>
                    <a:gd name="T13" fmla="*/ 5 h 192"/>
                    <a:gd name="T14" fmla="*/ 75 w 75"/>
                    <a:gd name="T15" fmla="*/ 3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192">
                      <a:moveTo>
                        <a:pt x="75" y="31"/>
                      </a:moveTo>
                      <a:cubicBezTo>
                        <a:pt x="75" y="49"/>
                        <a:pt x="49" y="105"/>
                        <a:pt x="39" y="125"/>
                      </a:cubicBezTo>
                      <a:cubicBezTo>
                        <a:pt x="30" y="145"/>
                        <a:pt x="30" y="146"/>
                        <a:pt x="23" y="156"/>
                      </a:cubicBezTo>
                      <a:cubicBezTo>
                        <a:pt x="16" y="166"/>
                        <a:pt x="4" y="192"/>
                        <a:pt x="0" y="185"/>
                      </a:cubicBezTo>
                      <a:lnTo>
                        <a:pt x="0" y="111"/>
                      </a:lnTo>
                      <a:cubicBezTo>
                        <a:pt x="4" y="90"/>
                        <a:pt x="12" y="79"/>
                        <a:pt x="21" y="61"/>
                      </a:cubicBezTo>
                      <a:cubicBezTo>
                        <a:pt x="30" y="44"/>
                        <a:pt x="45" y="10"/>
                        <a:pt x="55" y="5"/>
                      </a:cubicBezTo>
                      <a:cubicBezTo>
                        <a:pt x="64" y="0"/>
                        <a:pt x="71" y="26"/>
                        <a:pt x="75" y="31"/>
                      </a:cubicBez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93" name="Freeform 509"/>
                <p:cNvSpPr>
                  <a:spLocks/>
                </p:cNvSpPr>
                <p:nvPr/>
              </p:nvSpPr>
              <p:spPr bwMode="auto">
                <a:xfrm rot="487806" flipH="1">
                  <a:off x="6125" y="2779"/>
                  <a:ext cx="150" cy="151"/>
                </a:xfrm>
                <a:custGeom>
                  <a:avLst/>
                  <a:gdLst>
                    <a:gd name="T0" fmla="*/ 152 w 164"/>
                    <a:gd name="T1" fmla="*/ 112 h 166"/>
                    <a:gd name="T2" fmla="*/ 80 w 164"/>
                    <a:gd name="T3" fmla="*/ 28 h 166"/>
                    <a:gd name="T4" fmla="*/ 51 w 164"/>
                    <a:gd name="T5" fmla="*/ 3 h 166"/>
                    <a:gd name="T6" fmla="*/ 0 w 164"/>
                    <a:gd name="T7" fmla="*/ 13 h 166"/>
                    <a:gd name="T8" fmla="*/ 45 w 164"/>
                    <a:gd name="T9" fmla="*/ 58 h 166"/>
                    <a:gd name="T10" fmla="*/ 85 w 164"/>
                    <a:gd name="T11" fmla="*/ 101 h 166"/>
                    <a:gd name="T12" fmla="*/ 153 w 164"/>
                    <a:gd name="T13" fmla="*/ 164 h 166"/>
                    <a:gd name="T14" fmla="*/ 152 w 164"/>
                    <a:gd name="T15" fmla="*/ 11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4" h="166">
                      <a:moveTo>
                        <a:pt x="152" y="112"/>
                      </a:moveTo>
                      <a:cubicBezTo>
                        <a:pt x="145" y="93"/>
                        <a:pt x="96" y="46"/>
                        <a:pt x="80" y="28"/>
                      </a:cubicBezTo>
                      <a:cubicBezTo>
                        <a:pt x="63" y="11"/>
                        <a:pt x="63" y="6"/>
                        <a:pt x="51" y="3"/>
                      </a:cubicBezTo>
                      <a:cubicBezTo>
                        <a:pt x="37" y="0"/>
                        <a:pt x="1" y="4"/>
                        <a:pt x="0" y="13"/>
                      </a:cubicBezTo>
                      <a:lnTo>
                        <a:pt x="45" y="58"/>
                      </a:lnTo>
                      <a:cubicBezTo>
                        <a:pt x="60" y="72"/>
                        <a:pt x="67" y="83"/>
                        <a:pt x="85" y="101"/>
                      </a:cubicBezTo>
                      <a:cubicBezTo>
                        <a:pt x="103" y="119"/>
                        <a:pt x="142" y="162"/>
                        <a:pt x="153" y="164"/>
                      </a:cubicBezTo>
                      <a:cubicBezTo>
                        <a:pt x="164" y="166"/>
                        <a:pt x="152" y="123"/>
                        <a:pt x="152" y="112"/>
                      </a:cubicBezTo>
                      <a:close/>
                    </a:path>
                  </a:pathLst>
                </a:custGeom>
                <a:solidFill>
                  <a:srgbClr val="000C00">
                    <a:alpha val="2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894" name="Freeform 510"/>
              <p:cNvSpPr>
                <a:spLocks/>
              </p:cNvSpPr>
              <p:nvPr/>
            </p:nvSpPr>
            <p:spPr bwMode="auto">
              <a:xfrm>
                <a:off x="6271" y="2782"/>
                <a:ext cx="140" cy="265"/>
              </a:xfrm>
              <a:custGeom>
                <a:avLst/>
                <a:gdLst>
                  <a:gd name="T0" fmla="*/ 0 w 140"/>
                  <a:gd name="T1" fmla="*/ 0 h 265"/>
                  <a:gd name="T2" fmla="*/ 74 w 140"/>
                  <a:gd name="T3" fmla="*/ 89 h 265"/>
                  <a:gd name="T4" fmla="*/ 119 w 140"/>
                  <a:gd name="T5" fmla="*/ 222 h 265"/>
                  <a:gd name="T6" fmla="*/ 140 w 140"/>
                  <a:gd name="T7" fmla="*/ 265 h 265"/>
                  <a:gd name="T8" fmla="*/ 79 w 140"/>
                  <a:gd name="T9" fmla="*/ 158 h 265"/>
                  <a:gd name="T10" fmla="*/ 42 w 140"/>
                  <a:gd name="T11" fmla="*/ 100 h 265"/>
                  <a:gd name="T12" fmla="*/ 8 w 140"/>
                  <a:gd name="T13" fmla="*/ 43 h 265"/>
                  <a:gd name="T14" fmla="*/ 0 w 140"/>
                  <a:gd name="T1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" h="265">
                    <a:moveTo>
                      <a:pt x="0" y="0"/>
                    </a:moveTo>
                    <a:cubicBezTo>
                      <a:pt x="11" y="8"/>
                      <a:pt x="54" y="52"/>
                      <a:pt x="74" y="89"/>
                    </a:cubicBezTo>
                    <a:cubicBezTo>
                      <a:pt x="94" y="126"/>
                      <a:pt x="108" y="193"/>
                      <a:pt x="119" y="222"/>
                    </a:cubicBezTo>
                    <a:lnTo>
                      <a:pt x="140" y="265"/>
                    </a:lnTo>
                    <a:cubicBezTo>
                      <a:pt x="133" y="254"/>
                      <a:pt x="96" y="185"/>
                      <a:pt x="79" y="158"/>
                    </a:cubicBezTo>
                    <a:cubicBezTo>
                      <a:pt x="63" y="130"/>
                      <a:pt x="54" y="119"/>
                      <a:pt x="42" y="100"/>
                    </a:cubicBezTo>
                    <a:cubicBezTo>
                      <a:pt x="30" y="79"/>
                      <a:pt x="16" y="59"/>
                      <a:pt x="8" y="43"/>
                    </a:cubicBezTo>
                    <a:cubicBezTo>
                      <a:pt x="1" y="26"/>
                      <a:pt x="2" y="9"/>
                      <a:pt x="0" y="0"/>
                    </a:cubicBezTo>
                    <a:close/>
                  </a:path>
                </a:pathLst>
              </a:custGeom>
              <a:solidFill>
                <a:srgbClr val="000C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895" name="Group 511"/>
          <p:cNvGrpSpPr>
            <a:grpSpLocks/>
          </p:cNvGrpSpPr>
          <p:nvPr/>
        </p:nvGrpSpPr>
        <p:grpSpPr bwMode="auto">
          <a:xfrm>
            <a:off x="-117034" y="4596124"/>
            <a:ext cx="1650665" cy="3768102"/>
            <a:chOff x="1114" y="2673"/>
            <a:chExt cx="1354" cy="2512"/>
          </a:xfrm>
        </p:grpSpPr>
        <p:sp>
          <p:nvSpPr>
            <p:cNvPr id="16896" name="Freeform 512"/>
            <p:cNvSpPr>
              <a:spLocks/>
            </p:cNvSpPr>
            <p:nvPr/>
          </p:nvSpPr>
          <p:spPr bwMode="auto">
            <a:xfrm rot="-3908778">
              <a:off x="530" y="3523"/>
              <a:ext cx="2512" cy="811"/>
            </a:xfrm>
            <a:custGeom>
              <a:avLst/>
              <a:gdLst>
                <a:gd name="T0" fmla="*/ 0 w 2512"/>
                <a:gd name="T1" fmla="*/ 241 h 811"/>
                <a:gd name="T2" fmla="*/ 522 w 2512"/>
                <a:gd name="T3" fmla="*/ 43 h 811"/>
                <a:gd name="T4" fmla="*/ 1186 w 2512"/>
                <a:gd name="T5" fmla="*/ 33 h 811"/>
                <a:gd name="T6" fmla="*/ 1858 w 2512"/>
                <a:gd name="T7" fmla="*/ 241 h 811"/>
                <a:gd name="T8" fmla="*/ 2188 w 2512"/>
                <a:gd name="T9" fmla="*/ 451 h 811"/>
                <a:gd name="T10" fmla="*/ 2512 w 2512"/>
                <a:gd name="T11" fmla="*/ 811 h 811"/>
                <a:gd name="T12" fmla="*/ 2186 w 2512"/>
                <a:gd name="T13" fmla="*/ 451 h 811"/>
                <a:gd name="T14" fmla="*/ 1858 w 2512"/>
                <a:gd name="T15" fmla="*/ 243 h 811"/>
                <a:gd name="T16" fmla="*/ 1190 w 2512"/>
                <a:gd name="T17" fmla="*/ 37 h 811"/>
                <a:gd name="T18" fmla="*/ 520 w 2512"/>
                <a:gd name="T19" fmla="*/ 49 h 811"/>
                <a:gd name="T20" fmla="*/ 8 w 2512"/>
                <a:gd name="T21" fmla="*/ 253 h 811"/>
                <a:gd name="T22" fmla="*/ 0 w 2512"/>
                <a:gd name="T23" fmla="*/ 241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2" h="811">
                  <a:moveTo>
                    <a:pt x="0" y="241"/>
                  </a:moveTo>
                  <a:cubicBezTo>
                    <a:pt x="84" y="209"/>
                    <a:pt x="324" y="78"/>
                    <a:pt x="522" y="43"/>
                  </a:cubicBezTo>
                  <a:cubicBezTo>
                    <a:pt x="720" y="8"/>
                    <a:pt x="963" y="0"/>
                    <a:pt x="1186" y="33"/>
                  </a:cubicBezTo>
                  <a:cubicBezTo>
                    <a:pt x="1409" y="66"/>
                    <a:pt x="1691" y="171"/>
                    <a:pt x="1858" y="241"/>
                  </a:cubicBezTo>
                  <a:cubicBezTo>
                    <a:pt x="2025" y="311"/>
                    <a:pt x="2079" y="356"/>
                    <a:pt x="2188" y="451"/>
                  </a:cubicBezTo>
                  <a:cubicBezTo>
                    <a:pt x="2297" y="546"/>
                    <a:pt x="2512" y="811"/>
                    <a:pt x="2512" y="811"/>
                  </a:cubicBezTo>
                  <a:cubicBezTo>
                    <a:pt x="2512" y="811"/>
                    <a:pt x="2295" y="546"/>
                    <a:pt x="2186" y="451"/>
                  </a:cubicBezTo>
                  <a:cubicBezTo>
                    <a:pt x="2077" y="356"/>
                    <a:pt x="2024" y="312"/>
                    <a:pt x="1858" y="243"/>
                  </a:cubicBezTo>
                  <a:cubicBezTo>
                    <a:pt x="1692" y="174"/>
                    <a:pt x="1413" y="69"/>
                    <a:pt x="1190" y="37"/>
                  </a:cubicBezTo>
                  <a:cubicBezTo>
                    <a:pt x="967" y="5"/>
                    <a:pt x="717" y="13"/>
                    <a:pt x="520" y="49"/>
                  </a:cubicBezTo>
                  <a:cubicBezTo>
                    <a:pt x="323" y="85"/>
                    <a:pt x="95" y="221"/>
                    <a:pt x="8" y="253"/>
                  </a:cubicBezTo>
                  <a:lnTo>
                    <a:pt x="0" y="241"/>
                  </a:lnTo>
                  <a:close/>
                </a:path>
              </a:pathLst>
            </a:custGeom>
            <a:solidFill>
              <a:srgbClr val="00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97" name="Freeform 513"/>
            <p:cNvSpPr>
              <a:spLocks/>
            </p:cNvSpPr>
            <p:nvPr/>
          </p:nvSpPr>
          <p:spPr bwMode="auto">
            <a:xfrm rot="-3908778">
              <a:off x="1164" y="4503"/>
              <a:ext cx="214" cy="313"/>
            </a:xfrm>
            <a:custGeom>
              <a:avLst/>
              <a:gdLst>
                <a:gd name="T0" fmla="*/ 3 w 214"/>
                <a:gd name="T1" fmla="*/ 52 h 313"/>
                <a:gd name="T2" fmla="*/ 53 w 214"/>
                <a:gd name="T3" fmla="*/ 130 h 313"/>
                <a:gd name="T4" fmla="*/ 205 w 214"/>
                <a:gd name="T5" fmla="*/ 310 h 313"/>
                <a:gd name="T6" fmla="*/ 105 w 214"/>
                <a:gd name="T7" fmla="*/ 114 h 313"/>
                <a:gd name="T8" fmla="*/ 37 w 214"/>
                <a:gd name="T9" fmla="*/ 10 h 313"/>
                <a:gd name="T10" fmla="*/ 3 w 214"/>
                <a:gd name="T11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313">
                  <a:moveTo>
                    <a:pt x="3" y="52"/>
                  </a:moveTo>
                  <a:cubicBezTo>
                    <a:pt x="6" y="72"/>
                    <a:pt x="19" y="87"/>
                    <a:pt x="53" y="130"/>
                  </a:cubicBezTo>
                  <a:cubicBezTo>
                    <a:pt x="87" y="173"/>
                    <a:pt x="196" y="313"/>
                    <a:pt x="205" y="310"/>
                  </a:cubicBezTo>
                  <a:cubicBezTo>
                    <a:pt x="214" y="307"/>
                    <a:pt x="133" y="164"/>
                    <a:pt x="105" y="114"/>
                  </a:cubicBezTo>
                  <a:cubicBezTo>
                    <a:pt x="77" y="64"/>
                    <a:pt x="54" y="20"/>
                    <a:pt x="37" y="10"/>
                  </a:cubicBezTo>
                  <a:cubicBezTo>
                    <a:pt x="20" y="0"/>
                    <a:pt x="0" y="32"/>
                    <a:pt x="3" y="52"/>
                  </a:cubicBezTo>
                  <a:close/>
                </a:path>
              </a:pathLst>
            </a:custGeom>
            <a:solidFill>
              <a:srgbClr val="003300">
                <a:alpha val="3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98" name="Freeform 514"/>
            <p:cNvSpPr>
              <a:spLocks/>
            </p:cNvSpPr>
            <p:nvPr/>
          </p:nvSpPr>
          <p:spPr bwMode="auto">
            <a:xfrm rot="-3908778">
              <a:off x="1168" y="4190"/>
              <a:ext cx="264" cy="195"/>
            </a:xfrm>
            <a:custGeom>
              <a:avLst/>
              <a:gdLst>
                <a:gd name="T0" fmla="*/ 0 w 264"/>
                <a:gd name="T1" fmla="*/ 25 h 195"/>
                <a:gd name="T2" fmla="*/ 106 w 264"/>
                <a:gd name="T3" fmla="*/ 133 h 195"/>
                <a:gd name="T4" fmla="*/ 222 w 264"/>
                <a:gd name="T5" fmla="*/ 173 h 195"/>
                <a:gd name="T6" fmla="*/ 264 w 264"/>
                <a:gd name="T7" fmla="*/ 195 h 195"/>
                <a:gd name="T8" fmla="*/ 156 w 264"/>
                <a:gd name="T9" fmla="*/ 113 h 195"/>
                <a:gd name="T10" fmla="*/ 96 w 264"/>
                <a:gd name="T11" fmla="*/ 55 h 195"/>
                <a:gd name="T12" fmla="*/ 38 w 264"/>
                <a:gd name="T13" fmla="*/ 5 h 195"/>
                <a:gd name="T14" fmla="*/ 0 w 264"/>
                <a:gd name="T15" fmla="*/ 2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195">
                  <a:moveTo>
                    <a:pt x="0" y="25"/>
                  </a:moveTo>
                  <a:cubicBezTo>
                    <a:pt x="11" y="47"/>
                    <a:pt x="69" y="108"/>
                    <a:pt x="106" y="133"/>
                  </a:cubicBezTo>
                  <a:cubicBezTo>
                    <a:pt x="143" y="158"/>
                    <a:pt x="196" y="163"/>
                    <a:pt x="222" y="173"/>
                  </a:cubicBezTo>
                  <a:lnTo>
                    <a:pt x="264" y="195"/>
                  </a:lnTo>
                  <a:cubicBezTo>
                    <a:pt x="253" y="185"/>
                    <a:pt x="184" y="136"/>
                    <a:pt x="156" y="113"/>
                  </a:cubicBezTo>
                  <a:cubicBezTo>
                    <a:pt x="128" y="90"/>
                    <a:pt x="116" y="73"/>
                    <a:pt x="96" y="55"/>
                  </a:cubicBezTo>
                  <a:cubicBezTo>
                    <a:pt x="76" y="37"/>
                    <a:pt x="54" y="10"/>
                    <a:pt x="38" y="5"/>
                  </a:cubicBezTo>
                  <a:cubicBezTo>
                    <a:pt x="22" y="0"/>
                    <a:pt x="8" y="21"/>
                    <a:pt x="0" y="25"/>
                  </a:cubicBezTo>
                  <a:close/>
                </a:path>
              </a:pathLst>
            </a:custGeom>
            <a:solidFill>
              <a:srgbClr val="0033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99" name="Freeform 515"/>
            <p:cNvSpPr>
              <a:spLocks/>
            </p:cNvSpPr>
            <p:nvPr/>
          </p:nvSpPr>
          <p:spPr bwMode="auto">
            <a:xfrm rot="-3908778">
              <a:off x="1494" y="3427"/>
              <a:ext cx="267" cy="90"/>
            </a:xfrm>
            <a:custGeom>
              <a:avLst/>
              <a:gdLst>
                <a:gd name="T0" fmla="*/ 14 w 267"/>
                <a:gd name="T1" fmla="*/ 88 h 90"/>
                <a:gd name="T2" fmla="*/ 14 w 267"/>
                <a:gd name="T3" fmla="*/ 52 h 90"/>
                <a:gd name="T4" fmla="*/ 98 w 267"/>
                <a:gd name="T5" fmla="*/ 20 h 90"/>
                <a:gd name="T6" fmla="*/ 262 w 267"/>
                <a:gd name="T7" fmla="*/ 4 h 90"/>
                <a:gd name="T8" fmla="*/ 128 w 267"/>
                <a:gd name="T9" fmla="*/ 44 h 90"/>
                <a:gd name="T10" fmla="*/ 60 w 267"/>
                <a:gd name="T11" fmla="*/ 76 h 90"/>
                <a:gd name="T12" fmla="*/ 34 w 267"/>
                <a:gd name="T13" fmla="*/ 90 h 90"/>
                <a:gd name="T14" fmla="*/ 14 w 267"/>
                <a:gd name="T15" fmla="*/ 8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7" h="90">
                  <a:moveTo>
                    <a:pt x="14" y="88"/>
                  </a:moveTo>
                  <a:cubicBezTo>
                    <a:pt x="11" y="82"/>
                    <a:pt x="0" y="63"/>
                    <a:pt x="14" y="52"/>
                  </a:cubicBezTo>
                  <a:cubicBezTo>
                    <a:pt x="28" y="41"/>
                    <a:pt x="57" y="28"/>
                    <a:pt x="98" y="20"/>
                  </a:cubicBezTo>
                  <a:cubicBezTo>
                    <a:pt x="139" y="12"/>
                    <a:pt x="257" y="0"/>
                    <a:pt x="262" y="4"/>
                  </a:cubicBezTo>
                  <a:cubicBezTo>
                    <a:pt x="267" y="8"/>
                    <a:pt x="162" y="32"/>
                    <a:pt x="128" y="44"/>
                  </a:cubicBezTo>
                  <a:cubicBezTo>
                    <a:pt x="94" y="56"/>
                    <a:pt x="76" y="68"/>
                    <a:pt x="60" y="76"/>
                  </a:cubicBezTo>
                  <a:cubicBezTo>
                    <a:pt x="44" y="84"/>
                    <a:pt x="42" y="88"/>
                    <a:pt x="34" y="90"/>
                  </a:cubicBezTo>
                  <a:lnTo>
                    <a:pt x="14" y="88"/>
                  </a:lnTo>
                  <a:close/>
                </a:path>
              </a:pathLst>
            </a:custGeom>
            <a:solidFill>
              <a:srgbClr val="003300">
                <a:alpha val="71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00" name="Freeform 516"/>
            <p:cNvSpPr>
              <a:spLocks/>
            </p:cNvSpPr>
            <p:nvPr/>
          </p:nvSpPr>
          <p:spPr bwMode="auto">
            <a:xfrm rot="-3581949">
              <a:off x="2259" y="2916"/>
              <a:ext cx="229" cy="74"/>
            </a:xfrm>
            <a:custGeom>
              <a:avLst/>
              <a:gdLst>
                <a:gd name="T0" fmla="*/ 13 w 387"/>
                <a:gd name="T1" fmla="*/ 79 h 126"/>
                <a:gd name="T2" fmla="*/ 165 w 387"/>
                <a:gd name="T3" fmla="*/ 21 h 126"/>
                <a:gd name="T4" fmla="*/ 375 w 387"/>
                <a:gd name="T5" fmla="*/ 11 h 126"/>
                <a:gd name="T6" fmla="*/ 237 w 387"/>
                <a:gd name="T7" fmla="*/ 85 h 126"/>
                <a:gd name="T8" fmla="*/ 149 w 387"/>
                <a:gd name="T9" fmla="*/ 113 h 126"/>
                <a:gd name="T10" fmla="*/ 43 w 387"/>
                <a:gd name="T11" fmla="*/ 121 h 126"/>
                <a:gd name="T12" fmla="*/ 5 w 387"/>
                <a:gd name="T13" fmla="*/ 119 h 126"/>
                <a:gd name="T14" fmla="*/ 13 w 387"/>
                <a:gd name="T15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7" h="126">
                  <a:moveTo>
                    <a:pt x="13" y="79"/>
                  </a:moveTo>
                  <a:cubicBezTo>
                    <a:pt x="40" y="63"/>
                    <a:pt x="105" y="32"/>
                    <a:pt x="165" y="21"/>
                  </a:cubicBezTo>
                  <a:cubicBezTo>
                    <a:pt x="225" y="10"/>
                    <a:pt x="363" y="0"/>
                    <a:pt x="375" y="11"/>
                  </a:cubicBezTo>
                  <a:cubicBezTo>
                    <a:pt x="387" y="22"/>
                    <a:pt x="275" y="68"/>
                    <a:pt x="237" y="85"/>
                  </a:cubicBezTo>
                  <a:cubicBezTo>
                    <a:pt x="199" y="102"/>
                    <a:pt x="181" y="107"/>
                    <a:pt x="149" y="113"/>
                  </a:cubicBezTo>
                  <a:cubicBezTo>
                    <a:pt x="117" y="119"/>
                    <a:pt x="67" y="120"/>
                    <a:pt x="43" y="121"/>
                  </a:cubicBezTo>
                  <a:cubicBezTo>
                    <a:pt x="19" y="122"/>
                    <a:pt x="10" y="126"/>
                    <a:pt x="5" y="119"/>
                  </a:cubicBezTo>
                  <a:cubicBezTo>
                    <a:pt x="0" y="112"/>
                    <a:pt x="11" y="87"/>
                    <a:pt x="13" y="79"/>
                  </a:cubicBezTo>
                  <a:close/>
                </a:path>
              </a:pathLst>
            </a:custGeom>
            <a:solidFill>
              <a:srgbClr val="003300">
                <a:alpha val="14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01" name="Freeform 517"/>
            <p:cNvSpPr>
              <a:spLocks/>
            </p:cNvSpPr>
            <p:nvPr/>
          </p:nvSpPr>
          <p:spPr bwMode="auto">
            <a:xfrm rot="-3908778">
              <a:off x="2293" y="2908"/>
              <a:ext cx="248" cy="102"/>
            </a:xfrm>
            <a:custGeom>
              <a:avLst/>
              <a:gdLst>
                <a:gd name="T0" fmla="*/ 16 w 420"/>
                <a:gd name="T1" fmla="*/ 66 h 172"/>
                <a:gd name="T2" fmla="*/ 142 w 420"/>
                <a:gd name="T3" fmla="*/ 87 h 172"/>
                <a:gd name="T4" fmla="*/ 415 w 420"/>
                <a:gd name="T5" fmla="*/ 162 h 172"/>
                <a:gd name="T6" fmla="*/ 169 w 420"/>
                <a:gd name="T7" fmla="*/ 30 h 172"/>
                <a:gd name="T8" fmla="*/ 51 w 420"/>
                <a:gd name="T9" fmla="*/ 6 h 172"/>
                <a:gd name="T10" fmla="*/ 16 w 420"/>
                <a:gd name="T11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" h="172">
                  <a:moveTo>
                    <a:pt x="16" y="66"/>
                  </a:moveTo>
                  <a:cubicBezTo>
                    <a:pt x="31" y="80"/>
                    <a:pt x="76" y="71"/>
                    <a:pt x="142" y="87"/>
                  </a:cubicBezTo>
                  <a:cubicBezTo>
                    <a:pt x="208" y="103"/>
                    <a:pt x="410" y="172"/>
                    <a:pt x="415" y="162"/>
                  </a:cubicBezTo>
                  <a:cubicBezTo>
                    <a:pt x="420" y="152"/>
                    <a:pt x="230" y="56"/>
                    <a:pt x="169" y="30"/>
                  </a:cubicBezTo>
                  <a:cubicBezTo>
                    <a:pt x="108" y="4"/>
                    <a:pt x="76" y="0"/>
                    <a:pt x="51" y="6"/>
                  </a:cubicBezTo>
                  <a:cubicBezTo>
                    <a:pt x="26" y="12"/>
                    <a:pt x="0" y="53"/>
                    <a:pt x="16" y="66"/>
                  </a:cubicBezTo>
                  <a:close/>
                </a:path>
              </a:pathLst>
            </a:custGeom>
            <a:solidFill>
              <a:srgbClr val="003300">
                <a:alpha val="14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02" name="Freeform 518"/>
            <p:cNvSpPr>
              <a:spLocks/>
            </p:cNvSpPr>
            <p:nvPr/>
          </p:nvSpPr>
          <p:spPr bwMode="auto">
            <a:xfrm rot="-3908778">
              <a:off x="1877" y="2941"/>
              <a:ext cx="490" cy="76"/>
            </a:xfrm>
            <a:custGeom>
              <a:avLst/>
              <a:gdLst>
                <a:gd name="T0" fmla="*/ 41 w 490"/>
                <a:gd name="T1" fmla="*/ 75 h 76"/>
                <a:gd name="T2" fmla="*/ 161 w 490"/>
                <a:gd name="T3" fmla="*/ 66 h 76"/>
                <a:gd name="T4" fmla="*/ 362 w 490"/>
                <a:gd name="T5" fmla="*/ 24 h 76"/>
                <a:gd name="T6" fmla="*/ 485 w 490"/>
                <a:gd name="T7" fmla="*/ 24 h 76"/>
                <a:gd name="T8" fmla="*/ 392 w 490"/>
                <a:gd name="T9" fmla="*/ 3 h 76"/>
                <a:gd name="T10" fmla="*/ 59 w 490"/>
                <a:gd name="T11" fmla="*/ 45 h 76"/>
                <a:gd name="T12" fmla="*/ 40 w 490"/>
                <a:gd name="T13" fmla="*/ 70 h 76"/>
                <a:gd name="T14" fmla="*/ 41 w 490"/>
                <a:gd name="T15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76">
                  <a:moveTo>
                    <a:pt x="41" y="75"/>
                  </a:moveTo>
                  <a:cubicBezTo>
                    <a:pt x="61" y="74"/>
                    <a:pt x="108" y="74"/>
                    <a:pt x="161" y="66"/>
                  </a:cubicBezTo>
                  <a:cubicBezTo>
                    <a:pt x="214" y="58"/>
                    <a:pt x="308" y="31"/>
                    <a:pt x="362" y="24"/>
                  </a:cubicBezTo>
                  <a:cubicBezTo>
                    <a:pt x="416" y="17"/>
                    <a:pt x="480" y="27"/>
                    <a:pt x="485" y="24"/>
                  </a:cubicBezTo>
                  <a:cubicBezTo>
                    <a:pt x="490" y="21"/>
                    <a:pt x="463" y="0"/>
                    <a:pt x="392" y="3"/>
                  </a:cubicBezTo>
                  <a:cubicBezTo>
                    <a:pt x="321" y="6"/>
                    <a:pt x="118" y="34"/>
                    <a:pt x="59" y="45"/>
                  </a:cubicBezTo>
                  <a:cubicBezTo>
                    <a:pt x="0" y="56"/>
                    <a:pt x="43" y="65"/>
                    <a:pt x="40" y="70"/>
                  </a:cubicBezTo>
                  <a:cubicBezTo>
                    <a:pt x="37" y="75"/>
                    <a:pt x="21" y="76"/>
                    <a:pt x="41" y="75"/>
                  </a:cubicBezTo>
                  <a:close/>
                </a:path>
              </a:pathLst>
            </a:custGeom>
            <a:solidFill>
              <a:srgbClr val="003300">
                <a:alpha val="14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904" name="Picture 520" descr="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33786" flipH="1">
            <a:off x="373045" y="2698573"/>
            <a:ext cx="307214" cy="54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05" name="Picture 521" descr="1副本副本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2072" flipH="1">
            <a:off x="4564320" y="6888187"/>
            <a:ext cx="558349" cy="55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907" name="Group 523"/>
          <p:cNvGrpSpPr>
            <a:grpSpLocks/>
          </p:cNvGrpSpPr>
          <p:nvPr/>
        </p:nvGrpSpPr>
        <p:grpSpPr bwMode="auto">
          <a:xfrm>
            <a:off x="-4114471" y="2298063"/>
            <a:ext cx="8228942" cy="2187059"/>
            <a:chOff x="-4896" y="-1458"/>
            <a:chExt cx="6750" cy="1458"/>
          </a:xfrm>
        </p:grpSpPr>
        <p:sp>
          <p:nvSpPr>
            <p:cNvPr id="16908" name="Rectangle 524"/>
            <p:cNvSpPr>
              <a:spLocks noChangeArrowheads="1"/>
            </p:cNvSpPr>
            <p:nvPr/>
          </p:nvSpPr>
          <p:spPr bwMode="auto">
            <a:xfrm>
              <a:off x="-4896" y="-1458"/>
              <a:ext cx="6750" cy="1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909" name="Group 525"/>
            <p:cNvGrpSpPr>
              <a:grpSpLocks/>
            </p:cNvGrpSpPr>
            <p:nvPr/>
          </p:nvGrpSpPr>
          <p:grpSpPr bwMode="auto">
            <a:xfrm rot="-306777">
              <a:off x="-425" y="-1334"/>
              <a:ext cx="365" cy="409"/>
              <a:chOff x="195" y="688"/>
              <a:chExt cx="365" cy="409"/>
            </a:xfrm>
          </p:grpSpPr>
          <p:pic>
            <p:nvPicPr>
              <p:cNvPr id="16910" name="Picture 526" descr="图片1副本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89533">
                <a:off x="195" y="688"/>
                <a:ext cx="365" cy="4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911" name="AutoShape 527"/>
              <p:cNvSpPr>
                <a:spLocks noChangeArrowheads="1"/>
              </p:cNvSpPr>
              <p:nvPr/>
            </p:nvSpPr>
            <p:spPr bwMode="auto">
              <a:xfrm>
                <a:off x="285" y="965"/>
                <a:ext cx="27" cy="27"/>
              </a:xfrm>
              <a:prstGeom prst="octagon">
                <a:avLst>
                  <a:gd name="adj" fmla="val 29287"/>
                </a:avLst>
              </a:prstGeom>
              <a:solidFill>
                <a:srgbClr val="36000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6912" name="Picture 528" descr="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0035">
            <a:off x="1350765" y="2515568"/>
            <a:ext cx="307214" cy="54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无标题30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00"/>
                </p14:media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3140219" y="-914678"/>
            <a:ext cx="609600" cy="609600"/>
          </a:xfrm>
          <a:prstGeom prst="rect">
            <a:avLst/>
          </a:prstGeom>
        </p:spPr>
      </p:pic>
      <p:pic>
        <p:nvPicPr>
          <p:cNvPr id="557" name="无标题29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100"/>
                </p14:media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-195081" y="-10706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16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6" dur="1000" fill="hold"/>
                                        <p:tgtEl>
                                          <p:spTgt spid="167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6790"/>
                                        </p:tgtEl>
                                      </p:cBhvr>
                                      <p:by x="102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">
                                      <p:cBhvr>
                                        <p:cTn id="10" dur="1000" fill="hold"/>
                                        <p:tgtEl>
                                          <p:spTgt spid="16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6479"/>
                                        </p:tgtEl>
                                      </p:cBhvr>
                                      <p:by x="102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">
                                      <p:cBhvr>
                                        <p:cTn id="14" dur="1300" fill="hold"/>
                                        <p:tgtEl>
                                          <p:spTgt spid="16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500" fill="hold"/>
                                        <p:tgtEl>
                                          <p:spTgt spid="16506"/>
                                        </p:tgtEl>
                                      </p:cBhvr>
                                      <p:by x="104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18" dur="1000" fill="hold"/>
                                        <p:tgtEl>
                                          <p:spTgt spid="167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6750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">
                                      <p:cBhvr>
                                        <p:cTn id="22" dur="10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6421"/>
                                        </p:tgtEl>
                                      </p:cBhvr>
                                      <p:by x="100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0" fill="hold"/>
                                        <p:tgtEl>
                                          <p:spTgt spid="168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28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1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11" presetClass="entr" presetSubtype="0" repeatCount="indefinite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11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7097 0.02176 -0.34193 0.04375 -0.49375 0.11667 C -0.64558 0.18935 -0.77826 0.31273 -0.91094 0.43611 " pathEditMode="relative" ptsTypes="aaA">
                                      <p:cBhvr>
                                        <p:cTn id="39" dur="2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7097 0.02176 -0.34193 0.04375 -0.49375 0.11667 C -0.64558 0.18935 -0.77826 0.31273 -0.91094 0.43611 " pathEditMode="relative" ptsTypes="aaA">
                                      <p:cBhvr>
                                        <p:cTn id="41" dur="2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7097 0.02176 -0.34193 0.04375 -0.49375 0.11667 C -0.64558 0.18935 -0.77826 0.31273 -0.91094 0.43611 " pathEditMode="relative" ptsTypes="aaA">
                                      <p:cBhvr>
                                        <p:cTn id="43" dur="2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8" presetClass="emph" presetSubtype="0" repeatCount="2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45" dur="15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0.00312 7.40741E-7 C -0.00846 -0.01065 -0.01875 -0.02732 -0.02709 -0.02361 C -0.03542 -0.01991 -0.04389 0.02106 -0.05313 0.02268 C -0.06237 0.0243 -0.07227 -0.01574 -0.0823 -0.01389 C -0.09232 -0.01204 -0.10717 0.02384 -0.11355 0.0338 " pathEditMode="relative" rAng="0" ptsTypes="aaaaa">
                                      <p:cBhvr>
                                        <p:cTn id="49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32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1" dur="4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8" presetClass="emph" presetSubtype="0" autoRev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0">
                                      <p:cBhvr>
                                        <p:cTn id="55" dur="2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2000" autoRev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1200000">
                                      <p:cBhvr>
                                        <p:cTn id="57" dur="15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0" presetClass="pat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0.44336 -0.60347 C -0.4013 -0.53703 -0.28412 -0.31666 -0.19076 -0.20532 C -0.0974 -0.09398 0.05299 0.00811 0.11706 0.06412 " pathEditMode="fixed" rAng="0" ptsTypes="aaa">
                                      <p:cBhvr>
                                        <p:cTn id="61" dur="800" fill="hold"/>
                                        <p:tgtEl>
                                          <p:spTgt spid="169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21" y="3338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0"/>
                                            </p:cond>
                                          </p:stCondLst>
                                        </p:cTn>
                                        <p:tgtEl>
                                          <p:spTgt spid="1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>
                                      <p:cBhvr>
                                        <p:cTn id="63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cos($)*(300-$)/3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3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Scale>
                                      <p:cBhvr>
                                        <p:cTn id="65" dur="800" fill="hold"/>
                                        <p:tgtEl>
                                          <p:spTgt spid="169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6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6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6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6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6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6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6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6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800"/>
                                        <p:tgtEl>
                                          <p:spTgt spid="167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69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69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168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" dur="4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1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16" dur="4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118" dur="1000" fill="hold"/>
                                        <p:tgtEl>
                                          <p:spTgt spid="16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120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2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122" dur="150" fill="hold"/>
                                        <p:tgtEl>
                                          <p:spTgt spid="16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2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124" dur="15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2000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1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12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1" fill="hold"/>
                                        <p:tgtEl>
                                          <p:spTgt spid="5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3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7"/>
                </p:tgtEl>
              </p:cMediaNode>
            </p:audio>
          </p:childTnLst>
        </p:cTn>
      </p:par>
    </p:tnLst>
    <p:bldLst>
      <p:bldP spid="16475" grpId="0" animBg="1"/>
      <p:bldP spid="16476" grpId="0" animBg="1"/>
      <p:bldP spid="16477" grpId="0" animBg="1"/>
      <p:bldP spid="1647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1副本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2072" flipH="1">
            <a:off x="-850933" y="-1047028"/>
            <a:ext cx="558349" cy="55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2582" name="Group 6"/>
          <p:cNvGrpSpPr>
            <a:grpSpLocks/>
          </p:cNvGrpSpPr>
          <p:nvPr/>
        </p:nvGrpSpPr>
        <p:grpSpPr bwMode="auto">
          <a:xfrm rot="-2881077">
            <a:off x="3029291" y="5608209"/>
            <a:ext cx="783021" cy="516899"/>
            <a:chOff x="6191" y="1567"/>
            <a:chExt cx="980" cy="815"/>
          </a:xfrm>
        </p:grpSpPr>
        <p:sp>
          <p:nvSpPr>
            <p:cNvPr id="152583" name="Freeform 7"/>
            <p:cNvSpPr>
              <a:spLocks/>
            </p:cNvSpPr>
            <p:nvPr/>
          </p:nvSpPr>
          <p:spPr bwMode="auto">
            <a:xfrm>
              <a:off x="6191" y="1567"/>
              <a:ext cx="980" cy="815"/>
            </a:xfrm>
            <a:custGeom>
              <a:avLst/>
              <a:gdLst>
                <a:gd name="T0" fmla="*/ 175 w 980"/>
                <a:gd name="T1" fmla="*/ 196 h 815"/>
                <a:gd name="T2" fmla="*/ 66 w 980"/>
                <a:gd name="T3" fmla="*/ 272 h 815"/>
                <a:gd name="T4" fmla="*/ 111 w 980"/>
                <a:gd name="T5" fmla="*/ 454 h 815"/>
                <a:gd name="T6" fmla="*/ 131 w 980"/>
                <a:gd name="T7" fmla="*/ 588 h 815"/>
                <a:gd name="T8" fmla="*/ 7 w 980"/>
                <a:gd name="T9" fmla="*/ 676 h 815"/>
                <a:gd name="T10" fmla="*/ 91 w 980"/>
                <a:gd name="T11" fmla="*/ 788 h 815"/>
                <a:gd name="T12" fmla="*/ 247 w 980"/>
                <a:gd name="T13" fmla="*/ 771 h 815"/>
                <a:gd name="T14" fmla="*/ 283 w 980"/>
                <a:gd name="T15" fmla="*/ 724 h 815"/>
                <a:gd name="T16" fmla="*/ 295 w 980"/>
                <a:gd name="T17" fmla="*/ 792 h 815"/>
                <a:gd name="T18" fmla="*/ 419 w 980"/>
                <a:gd name="T19" fmla="*/ 804 h 815"/>
                <a:gd name="T20" fmla="*/ 451 w 980"/>
                <a:gd name="T21" fmla="*/ 728 h 815"/>
                <a:gd name="T22" fmla="*/ 483 w 980"/>
                <a:gd name="T23" fmla="*/ 772 h 815"/>
                <a:gd name="T24" fmla="*/ 555 w 980"/>
                <a:gd name="T25" fmla="*/ 752 h 815"/>
                <a:gd name="T26" fmla="*/ 656 w 980"/>
                <a:gd name="T27" fmla="*/ 681 h 815"/>
                <a:gd name="T28" fmla="*/ 656 w 980"/>
                <a:gd name="T29" fmla="*/ 590 h 815"/>
                <a:gd name="T30" fmla="*/ 659 w 980"/>
                <a:gd name="T31" fmla="*/ 576 h 815"/>
                <a:gd name="T32" fmla="*/ 723 w 980"/>
                <a:gd name="T33" fmla="*/ 552 h 815"/>
                <a:gd name="T34" fmla="*/ 783 w 980"/>
                <a:gd name="T35" fmla="*/ 572 h 815"/>
                <a:gd name="T36" fmla="*/ 899 w 980"/>
                <a:gd name="T37" fmla="*/ 560 h 815"/>
                <a:gd name="T38" fmla="*/ 975 w 980"/>
                <a:gd name="T39" fmla="*/ 452 h 815"/>
                <a:gd name="T40" fmla="*/ 867 w 980"/>
                <a:gd name="T41" fmla="*/ 308 h 815"/>
                <a:gd name="T42" fmla="*/ 746 w 980"/>
                <a:gd name="T43" fmla="*/ 182 h 815"/>
                <a:gd name="T44" fmla="*/ 746 w 980"/>
                <a:gd name="T45" fmla="*/ 91 h 815"/>
                <a:gd name="T46" fmla="*/ 655 w 980"/>
                <a:gd name="T47" fmla="*/ 64 h 815"/>
                <a:gd name="T48" fmla="*/ 475 w 980"/>
                <a:gd name="T49" fmla="*/ 4 h 815"/>
                <a:gd name="T50" fmla="*/ 247 w 980"/>
                <a:gd name="T51" fmla="*/ 0 h 815"/>
                <a:gd name="T52" fmla="*/ 135 w 980"/>
                <a:gd name="T53" fmla="*/ 76 h 815"/>
                <a:gd name="T54" fmla="*/ 175 w 980"/>
                <a:gd name="T55" fmla="*/ 196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0" h="815">
                  <a:moveTo>
                    <a:pt x="175" y="196"/>
                  </a:moveTo>
                  <a:cubicBezTo>
                    <a:pt x="168" y="226"/>
                    <a:pt x="77" y="229"/>
                    <a:pt x="66" y="272"/>
                  </a:cubicBezTo>
                  <a:cubicBezTo>
                    <a:pt x="55" y="315"/>
                    <a:pt x="100" y="401"/>
                    <a:pt x="111" y="454"/>
                  </a:cubicBezTo>
                  <a:cubicBezTo>
                    <a:pt x="122" y="507"/>
                    <a:pt x="148" y="551"/>
                    <a:pt x="131" y="588"/>
                  </a:cubicBezTo>
                  <a:cubicBezTo>
                    <a:pt x="114" y="625"/>
                    <a:pt x="14" y="643"/>
                    <a:pt x="7" y="676"/>
                  </a:cubicBezTo>
                  <a:cubicBezTo>
                    <a:pt x="0" y="709"/>
                    <a:pt x="51" y="772"/>
                    <a:pt x="91" y="788"/>
                  </a:cubicBezTo>
                  <a:cubicBezTo>
                    <a:pt x="131" y="804"/>
                    <a:pt x="215" y="782"/>
                    <a:pt x="247" y="771"/>
                  </a:cubicBezTo>
                  <a:cubicBezTo>
                    <a:pt x="279" y="760"/>
                    <a:pt x="275" y="720"/>
                    <a:pt x="283" y="724"/>
                  </a:cubicBezTo>
                  <a:lnTo>
                    <a:pt x="295" y="792"/>
                  </a:lnTo>
                  <a:cubicBezTo>
                    <a:pt x="318" y="805"/>
                    <a:pt x="393" y="815"/>
                    <a:pt x="419" y="804"/>
                  </a:cubicBezTo>
                  <a:cubicBezTo>
                    <a:pt x="445" y="793"/>
                    <a:pt x="440" y="733"/>
                    <a:pt x="451" y="728"/>
                  </a:cubicBezTo>
                  <a:cubicBezTo>
                    <a:pt x="462" y="723"/>
                    <a:pt x="466" y="768"/>
                    <a:pt x="483" y="772"/>
                  </a:cubicBezTo>
                  <a:cubicBezTo>
                    <a:pt x="500" y="776"/>
                    <a:pt x="526" y="767"/>
                    <a:pt x="555" y="752"/>
                  </a:cubicBezTo>
                  <a:cubicBezTo>
                    <a:pt x="584" y="737"/>
                    <a:pt x="639" y="708"/>
                    <a:pt x="656" y="681"/>
                  </a:cubicBezTo>
                  <a:cubicBezTo>
                    <a:pt x="673" y="654"/>
                    <a:pt x="656" y="607"/>
                    <a:pt x="656" y="590"/>
                  </a:cubicBezTo>
                  <a:lnTo>
                    <a:pt x="659" y="576"/>
                  </a:lnTo>
                  <a:cubicBezTo>
                    <a:pt x="670" y="570"/>
                    <a:pt x="702" y="553"/>
                    <a:pt x="723" y="552"/>
                  </a:cubicBezTo>
                  <a:cubicBezTo>
                    <a:pt x="744" y="551"/>
                    <a:pt x="754" y="571"/>
                    <a:pt x="783" y="572"/>
                  </a:cubicBezTo>
                  <a:cubicBezTo>
                    <a:pt x="812" y="573"/>
                    <a:pt x="867" y="580"/>
                    <a:pt x="899" y="560"/>
                  </a:cubicBezTo>
                  <a:cubicBezTo>
                    <a:pt x="931" y="540"/>
                    <a:pt x="980" y="494"/>
                    <a:pt x="975" y="452"/>
                  </a:cubicBezTo>
                  <a:cubicBezTo>
                    <a:pt x="970" y="410"/>
                    <a:pt x="905" y="353"/>
                    <a:pt x="867" y="308"/>
                  </a:cubicBezTo>
                  <a:cubicBezTo>
                    <a:pt x="829" y="263"/>
                    <a:pt x="766" y="218"/>
                    <a:pt x="746" y="182"/>
                  </a:cubicBezTo>
                  <a:cubicBezTo>
                    <a:pt x="726" y="146"/>
                    <a:pt x="761" y="111"/>
                    <a:pt x="746" y="91"/>
                  </a:cubicBezTo>
                  <a:cubicBezTo>
                    <a:pt x="731" y="71"/>
                    <a:pt x="700" y="78"/>
                    <a:pt x="655" y="64"/>
                  </a:cubicBezTo>
                  <a:cubicBezTo>
                    <a:pt x="610" y="50"/>
                    <a:pt x="543" y="15"/>
                    <a:pt x="475" y="4"/>
                  </a:cubicBezTo>
                  <a:lnTo>
                    <a:pt x="247" y="0"/>
                  </a:lnTo>
                  <a:lnTo>
                    <a:pt x="135" y="76"/>
                  </a:lnTo>
                  <a:cubicBezTo>
                    <a:pt x="123" y="109"/>
                    <a:pt x="167" y="171"/>
                    <a:pt x="175" y="196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84" name="Freeform 8"/>
            <p:cNvSpPr>
              <a:spLocks/>
            </p:cNvSpPr>
            <p:nvPr/>
          </p:nvSpPr>
          <p:spPr bwMode="auto">
            <a:xfrm>
              <a:off x="6348" y="1567"/>
              <a:ext cx="612" cy="246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85" name="Freeform 9"/>
            <p:cNvSpPr>
              <a:spLocks/>
            </p:cNvSpPr>
            <p:nvPr/>
          </p:nvSpPr>
          <p:spPr bwMode="auto">
            <a:xfrm>
              <a:off x="6575" y="1749"/>
              <a:ext cx="577" cy="411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86" name="Freeform 10"/>
            <p:cNvSpPr>
              <a:spLocks/>
            </p:cNvSpPr>
            <p:nvPr/>
          </p:nvSpPr>
          <p:spPr bwMode="auto">
            <a:xfrm>
              <a:off x="6334" y="1797"/>
              <a:ext cx="511" cy="553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587" name="Group 11"/>
          <p:cNvGrpSpPr>
            <a:grpSpLocks/>
          </p:cNvGrpSpPr>
          <p:nvPr/>
        </p:nvGrpSpPr>
        <p:grpSpPr bwMode="auto">
          <a:xfrm rot="-3492641">
            <a:off x="4279682" y="4053097"/>
            <a:ext cx="885024" cy="462040"/>
            <a:chOff x="4174" y="1184"/>
            <a:chExt cx="821" cy="798"/>
          </a:xfrm>
        </p:grpSpPr>
        <p:sp>
          <p:nvSpPr>
            <p:cNvPr id="152588" name="Freeform 12"/>
            <p:cNvSpPr>
              <a:spLocks/>
            </p:cNvSpPr>
            <p:nvPr/>
          </p:nvSpPr>
          <p:spPr bwMode="auto">
            <a:xfrm>
              <a:off x="4174" y="1184"/>
              <a:ext cx="761" cy="798"/>
            </a:xfrm>
            <a:custGeom>
              <a:avLst/>
              <a:gdLst>
                <a:gd name="T0" fmla="*/ 288 w 761"/>
                <a:gd name="T1" fmla="*/ 110 h 798"/>
                <a:gd name="T2" fmla="*/ 166 w 761"/>
                <a:gd name="T3" fmla="*/ 101 h 798"/>
                <a:gd name="T4" fmla="*/ 92 w 761"/>
                <a:gd name="T5" fmla="*/ 259 h 798"/>
                <a:gd name="T6" fmla="*/ 28 w 761"/>
                <a:gd name="T7" fmla="*/ 367 h 798"/>
                <a:gd name="T8" fmla="*/ 5 w 761"/>
                <a:gd name="T9" fmla="*/ 566 h 798"/>
                <a:gd name="T10" fmla="*/ 58 w 761"/>
                <a:gd name="T11" fmla="*/ 553 h 798"/>
                <a:gd name="T12" fmla="*/ 27 w 761"/>
                <a:gd name="T13" fmla="*/ 609 h 798"/>
                <a:gd name="T14" fmla="*/ 109 w 761"/>
                <a:gd name="T15" fmla="*/ 690 h 798"/>
                <a:gd name="T16" fmla="*/ 176 w 761"/>
                <a:gd name="T17" fmla="*/ 653 h 798"/>
                <a:gd name="T18" fmla="*/ 174 w 761"/>
                <a:gd name="T19" fmla="*/ 704 h 798"/>
                <a:gd name="T20" fmla="*/ 237 w 761"/>
                <a:gd name="T21" fmla="*/ 732 h 798"/>
                <a:gd name="T22" fmla="*/ 351 w 761"/>
                <a:gd name="T23" fmla="*/ 739 h 798"/>
                <a:gd name="T24" fmla="*/ 404 w 761"/>
                <a:gd name="T25" fmla="*/ 674 h 798"/>
                <a:gd name="T26" fmla="*/ 414 w 761"/>
                <a:gd name="T27" fmla="*/ 666 h 798"/>
                <a:gd name="T28" fmla="*/ 475 w 761"/>
                <a:gd name="T29" fmla="*/ 685 h 798"/>
                <a:gd name="T30" fmla="*/ 506 w 761"/>
                <a:gd name="T31" fmla="*/ 735 h 798"/>
                <a:gd name="T32" fmla="*/ 596 w 761"/>
                <a:gd name="T33" fmla="*/ 794 h 798"/>
                <a:gd name="T34" fmla="*/ 714 w 761"/>
                <a:gd name="T35" fmla="*/ 760 h 798"/>
                <a:gd name="T36" fmla="*/ 720 w 761"/>
                <a:gd name="T37" fmla="*/ 593 h 798"/>
                <a:gd name="T38" fmla="*/ 706 w 761"/>
                <a:gd name="T39" fmla="*/ 433 h 798"/>
                <a:gd name="T40" fmla="*/ 760 w 761"/>
                <a:gd name="T41" fmla="*/ 367 h 798"/>
                <a:gd name="T42" fmla="*/ 710 w 761"/>
                <a:gd name="T43" fmla="*/ 294 h 798"/>
                <a:gd name="T44" fmla="*/ 616 w 761"/>
                <a:gd name="T45" fmla="*/ 147 h 798"/>
                <a:gd name="T46" fmla="*/ 455 w 761"/>
                <a:gd name="T47" fmla="*/ 11 h 798"/>
                <a:gd name="T48" fmla="*/ 330 w 761"/>
                <a:gd name="T49" fmla="*/ 0 h 798"/>
                <a:gd name="T50" fmla="*/ 288 w 761"/>
                <a:gd name="T51" fmla="*/ 11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798">
                  <a:moveTo>
                    <a:pt x="288" y="110"/>
                  </a:moveTo>
                  <a:cubicBezTo>
                    <a:pt x="266" y="127"/>
                    <a:pt x="198" y="76"/>
                    <a:pt x="166" y="101"/>
                  </a:cubicBezTo>
                  <a:cubicBezTo>
                    <a:pt x="133" y="126"/>
                    <a:pt x="115" y="214"/>
                    <a:pt x="92" y="259"/>
                  </a:cubicBezTo>
                  <a:cubicBezTo>
                    <a:pt x="69" y="303"/>
                    <a:pt x="42" y="316"/>
                    <a:pt x="28" y="367"/>
                  </a:cubicBezTo>
                  <a:cubicBezTo>
                    <a:pt x="14" y="418"/>
                    <a:pt x="0" y="535"/>
                    <a:pt x="5" y="566"/>
                  </a:cubicBezTo>
                  <a:cubicBezTo>
                    <a:pt x="10" y="597"/>
                    <a:pt x="55" y="546"/>
                    <a:pt x="58" y="553"/>
                  </a:cubicBezTo>
                  <a:lnTo>
                    <a:pt x="27" y="609"/>
                  </a:lnTo>
                  <a:cubicBezTo>
                    <a:pt x="35" y="632"/>
                    <a:pt x="84" y="683"/>
                    <a:pt x="109" y="690"/>
                  </a:cubicBezTo>
                  <a:cubicBezTo>
                    <a:pt x="134" y="697"/>
                    <a:pt x="165" y="651"/>
                    <a:pt x="176" y="653"/>
                  </a:cubicBezTo>
                  <a:cubicBezTo>
                    <a:pt x="187" y="657"/>
                    <a:pt x="164" y="691"/>
                    <a:pt x="174" y="704"/>
                  </a:cubicBezTo>
                  <a:cubicBezTo>
                    <a:pt x="184" y="717"/>
                    <a:pt x="207" y="726"/>
                    <a:pt x="237" y="732"/>
                  </a:cubicBezTo>
                  <a:cubicBezTo>
                    <a:pt x="266" y="738"/>
                    <a:pt x="323" y="749"/>
                    <a:pt x="351" y="739"/>
                  </a:cubicBezTo>
                  <a:cubicBezTo>
                    <a:pt x="379" y="730"/>
                    <a:pt x="395" y="686"/>
                    <a:pt x="404" y="674"/>
                  </a:cubicBezTo>
                  <a:lnTo>
                    <a:pt x="414" y="666"/>
                  </a:lnTo>
                  <a:cubicBezTo>
                    <a:pt x="426" y="668"/>
                    <a:pt x="459" y="674"/>
                    <a:pt x="475" y="685"/>
                  </a:cubicBezTo>
                  <a:cubicBezTo>
                    <a:pt x="491" y="697"/>
                    <a:pt x="486" y="717"/>
                    <a:pt x="506" y="735"/>
                  </a:cubicBezTo>
                  <a:cubicBezTo>
                    <a:pt x="527" y="753"/>
                    <a:pt x="562" y="789"/>
                    <a:pt x="596" y="794"/>
                  </a:cubicBezTo>
                  <a:cubicBezTo>
                    <a:pt x="632" y="798"/>
                    <a:pt x="693" y="794"/>
                    <a:pt x="714" y="760"/>
                  </a:cubicBezTo>
                  <a:cubicBezTo>
                    <a:pt x="735" y="728"/>
                    <a:pt x="722" y="649"/>
                    <a:pt x="720" y="593"/>
                  </a:cubicBezTo>
                  <a:cubicBezTo>
                    <a:pt x="719" y="539"/>
                    <a:pt x="700" y="470"/>
                    <a:pt x="706" y="433"/>
                  </a:cubicBezTo>
                  <a:cubicBezTo>
                    <a:pt x="714" y="395"/>
                    <a:pt x="759" y="390"/>
                    <a:pt x="760" y="367"/>
                  </a:cubicBezTo>
                  <a:cubicBezTo>
                    <a:pt x="761" y="345"/>
                    <a:pt x="735" y="331"/>
                    <a:pt x="710" y="294"/>
                  </a:cubicBezTo>
                  <a:cubicBezTo>
                    <a:pt x="687" y="258"/>
                    <a:pt x="659" y="195"/>
                    <a:pt x="616" y="147"/>
                  </a:cubicBezTo>
                  <a:lnTo>
                    <a:pt x="455" y="11"/>
                  </a:lnTo>
                  <a:lnTo>
                    <a:pt x="330" y="0"/>
                  </a:lnTo>
                  <a:cubicBezTo>
                    <a:pt x="302" y="17"/>
                    <a:pt x="298" y="87"/>
                    <a:pt x="288" y="110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89" name="Freeform 13"/>
            <p:cNvSpPr>
              <a:spLocks/>
            </p:cNvSpPr>
            <p:nvPr/>
          </p:nvSpPr>
          <p:spPr bwMode="auto">
            <a:xfrm rot="2341479">
              <a:off x="4428" y="1296"/>
              <a:ext cx="567" cy="228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90" name="Freeform 14"/>
            <p:cNvSpPr>
              <a:spLocks/>
            </p:cNvSpPr>
            <p:nvPr/>
          </p:nvSpPr>
          <p:spPr bwMode="auto">
            <a:xfrm rot="2341479">
              <a:off x="4441" y="1532"/>
              <a:ext cx="534" cy="380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91" name="Freeform 15"/>
            <p:cNvSpPr>
              <a:spLocks/>
            </p:cNvSpPr>
            <p:nvPr/>
          </p:nvSpPr>
          <p:spPr bwMode="auto">
            <a:xfrm rot="2341479">
              <a:off x="4205" y="1392"/>
              <a:ext cx="473" cy="512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592" name="Group 16"/>
          <p:cNvGrpSpPr>
            <a:grpSpLocks/>
          </p:cNvGrpSpPr>
          <p:nvPr/>
        </p:nvGrpSpPr>
        <p:grpSpPr bwMode="auto">
          <a:xfrm>
            <a:off x="5493276" y="5470648"/>
            <a:ext cx="618085" cy="651018"/>
            <a:chOff x="6191" y="1567"/>
            <a:chExt cx="980" cy="815"/>
          </a:xfrm>
        </p:grpSpPr>
        <p:sp>
          <p:nvSpPr>
            <p:cNvPr id="152593" name="Freeform 17"/>
            <p:cNvSpPr>
              <a:spLocks/>
            </p:cNvSpPr>
            <p:nvPr/>
          </p:nvSpPr>
          <p:spPr bwMode="auto">
            <a:xfrm>
              <a:off x="6191" y="1567"/>
              <a:ext cx="980" cy="815"/>
            </a:xfrm>
            <a:custGeom>
              <a:avLst/>
              <a:gdLst>
                <a:gd name="T0" fmla="*/ 175 w 980"/>
                <a:gd name="T1" fmla="*/ 196 h 815"/>
                <a:gd name="T2" fmla="*/ 66 w 980"/>
                <a:gd name="T3" fmla="*/ 272 h 815"/>
                <a:gd name="T4" fmla="*/ 111 w 980"/>
                <a:gd name="T5" fmla="*/ 454 h 815"/>
                <a:gd name="T6" fmla="*/ 131 w 980"/>
                <a:gd name="T7" fmla="*/ 588 h 815"/>
                <a:gd name="T8" fmla="*/ 7 w 980"/>
                <a:gd name="T9" fmla="*/ 676 h 815"/>
                <a:gd name="T10" fmla="*/ 91 w 980"/>
                <a:gd name="T11" fmla="*/ 788 h 815"/>
                <a:gd name="T12" fmla="*/ 247 w 980"/>
                <a:gd name="T13" fmla="*/ 771 h 815"/>
                <a:gd name="T14" fmla="*/ 283 w 980"/>
                <a:gd name="T15" fmla="*/ 724 h 815"/>
                <a:gd name="T16" fmla="*/ 295 w 980"/>
                <a:gd name="T17" fmla="*/ 792 h 815"/>
                <a:gd name="T18" fmla="*/ 419 w 980"/>
                <a:gd name="T19" fmla="*/ 804 h 815"/>
                <a:gd name="T20" fmla="*/ 451 w 980"/>
                <a:gd name="T21" fmla="*/ 728 h 815"/>
                <a:gd name="T22" fmla="*/ 483 w 980"/>
                <a:gd name="T23" fmla="*/ 772 h 815"/>
                <a:gd name="T24" fmla="*/ 555 w 980"/>
                <a:gd name="T25" fmla="*/ 752 h 815"/>
                <a:gd name="T26" fmla="*/ 656 w 980"/>
                <a:gd name="T27" fmla="*/ 681 h 815"/>
                <a:gd name="T28" fmla="*/ 656 w 980"/>
                <a:gd name="T29" fmla="*/ 590 h 815"/>
                <a:gd name="T30" fmla="*/ 659 w 980"/>
                <a:gd name="T31" fmla="*/ 576 h 815"/>
                <a:gd name="T32" fmla="*/ 723 w 980"/>
                <a:gd name="T33" fmla="*/ 552 h 815"/>
                <a:gd name="T34" fmla="*/ 783 w 980"/>
                <a:gd name="T35" fmla="*/ 572 h 815"/>
                <a:gd name="T36" fmla="*/ 899 w 980"/>
                <a:gd name="T37" fmla="*/ 560 h 815"/>
                <a:gd name="T38" fmla="*/ 975 w 980"/>
                <a:gd name="T39" fmla="*/ 452 h 815"/>
                <a:gd name="T40" fmla="*/ 867 w 980"/>
                <a:gd name="T41" fmla="*/ 308 h 815"/>
                <a:gd name="T42" fmla="*/ 746 w 980"/>
                <a:gd name="T43" fmla="*/ 182 h 815"/>
                <a:gd name="T44" fmla="*/ 746 w 980"/>
                <a:gd name="T45" fmla="*/ 91 h 815"/>
                <a:gd name="T46" fmla="*/ 655 w 980"/>
                <a:gd name="T47" fmla="*/ 64 h 815"/>
                <a:gd name="T48" fmla="*/ 475 w 980"/>
                <a:gd name="T49" fmla="*/ 4 h 815"/>
                <a:gd name="T50" fmla="*/ 247 w 980"/>
                <a:gd name="T51" fmla="*/ 0 h 815"/>
                <a:gd name="T52" fmla="*/ 135 w 980"/>
                <a:gd name="T53" fmla="*/ 76 h 815"/>
                <a:gd name="T54" fmla="*/ 175 w 980"/>
                <a:gd name="T55" fmla="*/ 196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0" h="815">
                  <a:moveTo>
                    <a:pt x="175" y="196"/>
                  </a:moveTo>
                  <a:cubicBezTo>
                    <a:pt x="168" y="226"/>
                    <a:pt x="77" y="229"/>
                    <a:pt x="66" y="272"/>
                  </a:cubicBezTo>
                  <a:cubicBezTo>
                    <a:pt x="55" y="315"/>
                    <a:pt x="100" y="401"/>
                    <a:pt x="111" y="454"/>
                  </a:cubicBezTo>
                  <a:cubicBezTo>
                    <a:pt x="122" y="507"/>
                    <a:pt x="148" y="551"/>
                    <a:pt x="131" y="588"/>
                  </a:cubicBezTo>
                  <a:cubicBezTo>
                    <a:pt x="114" y="625"/>
                    <a:pt x="14" y="643"/>
                    <a:pt x="7" y="676"/>
                  </a:cubicBezTo>
                  <a:cubicBezTo>
                    <a:pt x="0" y="709"/>
                    <a:pt x="51" y="772"/>
                    <a:pt x="91" y="788"/>
                  </a:cubicBezTo>
                  <a:cubicBezTo>
                    <a:pt x="131" y="804"/>
                    <a:pt x="215" y="782"/>
                    <a:pt x="247" y="771"/>
                  </a:cubicBezTo>
                  <a:cubicBezTo>
                    <a:pt x="279" y="760"/>
                    <a:pt x="275" y="720"/>
                    <a:pt x="283" y="724"/>
                  </a:cubicBezTo>
                  <a:lnTo>
                    <a:pt x="295" y="792"/>
                  </a:lnTo>
                  <a:cubicBezTo>
                    <a:pt x="318" y="805"/>
                    <a:pt x="393" y="815"/>
                    <a:pt x="419" y="804"/>
                  </a:cubicBezTo>
                  <a:cubicBezTo>
                    <a:pt x="445" y="793"/>
                    <a:pt x="440" y="733"/>
                    <a:pt x="451" y="728"/>
                  </a:cubicBezTo>
                  <a:cubicBezTo>
                    <a:pt x="462" y="723"/>
                    <a:pt x="466" y="768"/>
                    <a:pt x="483" y="772"/>
                  </a:cubicBezTo>
                  <a:cubicBezTo>
                    <a:pt x="500" y="776"/>
                    <a:pt x="526" y="767"/>
                    <a:pt x="555" y="752"/>
                  </a:cubicBezTo>
                  <a:cubicBezTo>
                    <a:pt x="584" y="737"/>
                    <a:pt x="639" y="708"/>
                    <a:pt x="656" y="681"/>
                  </a:cubicBezTo>
                  <a:cubicBezTo>
                    <a:pt x="673" y="654"/>
                    <a:pt x="656" y="607"/>
                    <a:pt x="656" y="590"/>
                  </a:cubicBezTo>
                  <a:lnTo>
                    <a:pt x="659" y="576"/>
                  </a:lnTo>
                  <a:cubicBezTo>
                    <a:pt x="670" y="570"/>
                    <a:pt x="702" y="553"/>
                    <a:pt x="723" y="552"/>
                  </a:cubicBezTo>
                  <a:cubicBezTo>
                    <a:pt x="744" y="551"/>
                    <a:pt x="754" y="571"/>
                    <a:pt x="783" y="572"/>
                  </a:cubicBezTo>
                  <a:cubicBezTo>
                    <a:pt x="812" y="573"/>
                    <a:pt x="867" y="580"/>
                    <a:pt x="899" y="560"/>
                  </a:cubicBezTo>
                  <a:cubicBezTo>
                    <a:pt x="931" y="540"/>
                    <a:pt x="980" y="494"/>
                    <a:pt x="975" y="452"/>
                  </a:cubicBezTo>
                  <a:cubicBezTo>
                    <a:pt x="970" y="410"/>
                    <a:pt x="905" y="353"/>
                    <a:pt x="867" y="308"/>
                  </a:cubicBezTo>
                  <a:cubicBezTo>
                    <a:pt x="829" y="263"/>
                    <a:pt x="766" y="218"/>
                    <a:pt x="746" y="182"/>
                  </a:cubicBezTo>
                  <a:cubicBezTo>
                    <a:pt x="726" y="146"/>
                    <a:pt x="761" y="111"/>
                    <a:pt x="746" y="91"/>
                  </a:cubicBezTo>
                  <a:cubicBezTo>
                    <a:pt x="731" y="71"/>
                    <a:pt x="700" y="78"/>
                    <a:pt x="655" y="64"/>
                  </a:cubicBezTo>
                  <a:cubicBezTo>
                    <a:pt x="610" y="50"/>
                    <a:pt x="543" y="15"/>
                    <a:pt x="475" y="4"/>
                  </a:cubicBezTo>
                  <a:lnTo>
                    <a:pt x="247" y="0"/>
                  </a:lnTo>
                  <a:lnTo>
                    <a:pt x="135" y="76"/>
                  </a:lnTo>
                  <a:cubicBezTo>
                    <a:pt x="123" y="109"/>
                    <a:pt x="167" y="171"/>
                    <a:pt x="175" y="196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94" name="Freeform 18"/>
            <p:cNvSpPr>
              <a:spLocks/>
            </p:cNvSpPr>
            <p:nvPr/>
          </p:nvSpPr>
          <p:spPr bwMode="auto">
            <a:xfrm>
              <a:off x="6348" y="1567"/>
              <a:ext cx="612" cy="246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95" name="Freeform 19"/>
            <p:cNvSpPr>
              <a:spLocks/>
            </p:cNvSpPr>
            <p:nvPr/>
          </p:nvSpPr>
          <p:spPr bwMode="auto">
            <a:xfrm>
              <a:off x="6575" y="1749"/>
              <a:ext cx="577" cy="411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96" name="Freeform 20"/>
            <p:cNvSpPr>
              <a:spLocks/>
            </p:cNvSpPr>
            <p:nvPr/>
          </p:nvSpPr>
          <p:spPr bwMode="auto">
            <a:xfrm>
              <a:off x="6334" y="1797"/>
              <a:ext cx="511" cy="553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597" name="Group 21"/>
          <p:cNvGrpSpPr>
            <a:grpSpLocks/>
          </p:cNvGrpSpPr>
          <p:nvPr/>
        </p:nvGrpSpPr>
        <p:grpSpPr bwMode="auto">
          <a:xfrm>
            <a:off x="4995882" y="5197641"/>
            <a:ext cx="618085" cy="651018"/>
            <a:chOff x="6191" y="1567"/>
            <a:chExt cx="980" cy="815"/>
          </a:xfrm>
        </p:grpSpPr>
        <p:sp>
          <p:nvSpPr>
            <p:cNvPr id="152598" name="Freeform 22"/>
            <p:cNvSpPr>
              <a:spLocks/>
            </p:cNvSpPr>
            <p:nvPr/>
          </p:nvSpPr>
          <p:spPr bwMode="auto">
            <a:xfrm>
              <a:off x="6191" y="1567"/>
              <a:ext cx="980" cy="815"/>
            </a:xfrm>
            <a:custGeom>
              <a:avLst/>
              <a:gdLst>
                <a:gd name="T0" fmla="*/ 175 w 980"/>
                <a:gd name="T1" fmla="*/ 196 h 815"/>
                <a:gd name="T2" fmla="*/ 66 w 980"/>
                <a:gd name="T3" fmla="*/ 272 h 815"/>
                <a:gd name="T4" fmla="*/ 111 w 980"/>
                <a:gd name="T5" fmla="*/ 454 h 815"/>
                <a:gd name="T6" fmla="*/ 131 w 980"/>
                <a:gd name="T7" fmla="*/ 588 h 815"/>
                <a:gd name="T8" fmla="*/ 7 w 980"/>
                <a:gd name="T9" fmla="*/ 676 h 815"/>
                <a:gd name="T10" fmla="*/ 91 w 980"/>
                <a:gd name="T11" fmla="*/ 788 h 815"/>
                <a:gd name="T12" fmla="*/ 247 w 980"/>
                <a:gd name="T13" fmla="*/ 771 h 815"/>
                <a:gd name="T14" fmla="*/ 283 w 980"/>
                <a:gd name="T15" fmla="*/ 724 h 815"/>
                <a:gd name="T16" fmla="*/ 295 w 980"/>
                <a:gd name="T17" fmla="*/ 792 h 815"/>
                <a:gd name="T18" fmla="*/ 419 w 980"/>
                <a:gd name="T19" fmla="*/ 804 h 815"/>
                <a:gd name="T20" fmla="*/ 451 w 980"/>
                <a:gd name="T21" fmla="*/ 728 h 815"/>
                <a:gd name="T22" fmla="*/ 483 w 980"/>
                <a:gd name="T23" fmla="*/ 772 h 815"/>
                <a:gd name="T24" fmla="*/ 555 w 980"/>
                <a:gd name="T25" fmla="*/ 752 h 815"/>
                <a:gd name="T26" fmla="*/ 656 w 980"/>
                <a:gd name="T27" fmla="*/ 681 h 815"/>
                <a:gd name="T28" fmla="*/ 656 w 980"/>
                <a:gd name="T29" fmla="*/ 590 h 815"/>
                <a:gd name="T30" fmla="*/ 659 w 980"/>
                <a:gd name="T31" fmla="*/ 576 h 815"/>
                <a:gd name="T32" fmla="*/ 723 w 980"/>
                <a:gd name="T33" fmla="*/ 552 h 815"/>
                <a:gd name="T34" fmla="*/ 783 w 980"/>
                <a:gd name="T35" fmla="*/ 572 h 815"/>
                <a:gd name="T36" fmla="*/ 899 w 980"/>
                <a:gd name="T37" fmla="*/ 560 h 815"/>
                <a:gd name="T38" fmla="*/ 975 w 980"/>
                <a:gd name="T39" fmla="*/ 452 h 815"/>
                <a:gd name="T40" fmla="*/ 867 w 980"/>
                <a:gd name="T41" fmla="*/ 308 h 815"/>
                <a:gd name="T42" fmla="*/ 746 w 980"/>
                <a:gd name="T43" fmla="*/ 182 h 815"/>
                <a:gd name="T44" fmla="*/ 746 w 980"/>
                <a:gd name="T45" fmla="*/ 91 h 815"/>
                <a:gd name="T46" fmla="*/ 655 w 980"/>
                <a:gd name="T47" fmla="*/ 64 h 815"/>
                <a:gd name="T48" fmla="*/ 475 w 980"/>
                <a:gd name="T49" fmla="*/ 4 h 815"/>
                <a:gd name="T50" fmla="*/ 247 w 980"/>
                <a:gd name="T51" fmla="*/ 0 h 815"/>
                <a:gd name="T52" fmla="*/ 135 w 980"/>
                <a:gd name="T53" fmla="*/ 76 h 815"/>
                <a:gd name="T54" fmla="*/ 175 w 980"/>
                <a:gd name="T55" fmla="*/ 196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0" h="815">
                  <a:moveTo>
                    <a:pt x="175" y="196"/>
                  </a:moveTo>
                  <a:cubicBezTo>
                    <a:pt x="168" y="226"/>
                    <a:pt x="77" y="229"/>
                    <a:pt x="66" y="272"/>
                  </a:cubicBezTo>
                  <a:cubicBezTo>
                    <a:pt x="55" y="315"/>
                    <a:pt x="100" y="401"/>
                    <a:pt x="111" y="454"/>
                  </a:cubicBezTo>
                  <a:cubicBezTo>
                    <a:pt x="122" y="507"/>
                    <a:pt x="148" y="551"/>
                    <a:pt x="131" y="588"/>
                  </a:cubicBezTo>
                  <a:cubicBezTo>
                    <a:pt x="114" y="625"/>
                    <a:pt x="14" y="643"/>
                    <a:pt x="7" y="676"/>
                  </a:cubicBezTo>
                  <a:cubicBezTo>
                    <a:pt x="0" y="709"/>
                    <a:pt x="51" y="772"/>
                    <a:pt x="91" y="788"/>
                  </a:cubicBezTo>
                  <a:cubicBezTo>
                    <a:pt x="131" y="804"/>
                    <a:pt x="215" y="782"/>
                    <a:pt x="247" y="771"/>
                  </a:cubicBezTo>
                  <a:cubicBezTo>
                    <a:pt x="279" y="760"/>
                    <a:pt x="275" y="720"/>
                    <a:pt x="283" y="724"/>
                  </a:cubicBezTo>
                  <a:lnTo>
                    <a:pt x="295" y="792"/>
                  </a:lnTo>
                  <a:cubicBezTo>
                    <a:pt x="318" y="805"/>
                    <a:pt x="393" y="815"/>
                    <a:pt x="419" y="804"/>
                  </a:cubicBezTo>
                  <a:cubicBezTo>
                    <a:pt x="445" y="793"/>
                    <a:pt x="440" y="733"/>
                    <a:pt x="451" y="728"/>
                  </a:cubicBezTo>
                  <a:cubicBezTo>
                    <a:pt x="462" y="723"/>
                    <a:pt x="466" y="768"/>
                    <a:pt x="483" y="772"/>
                  </a:cubicBezTo>
                  <a:cubicBezTo>
                    <a:pt x="500" y="776"/>
                    <a:pt x="526" y="767"/>
                    <a:pt x="555" y="752"/>
                  </a:cubicBezTo>
                  <a:cubicBezTo>
                    <a:pt x="584" y="737"/>
                    <a:pt x="639" y="708"/>
                    <a:pt x="656" y="681"/>
                  </a:cubicBezTo>
                  <a:cubicBezTo>
                    <a:pt x="673" y="654"/>
                    <a:pt x="656" y="607"/>
                    <a:pt x="656" y="590"/>
                  </a:cubicBezTo>
                  <a:lnTo>
                    <a:pt x="659" y="576"/>
                  </a:lnTo>
                  <a:cubicBezTo>
                    <a:pt x="670" y="570"/>
                    <a:pt x="702" y="553"/>
                    <a:pt x="723" y="552"/>
                  </a:cubicBezTo>
                  <a:cubicBezTo>
                    <a:pt x="744" y="551"/>
                    <a:pt x="754" y="571"/>
                    <a:pt x="783" y="572"/>
                  </a:cubicBezTo>
                  <a:cubicBezTo>
                    <a:pt x="812" y="573"/>
                    <a:pt x="867" y="580"/>
                    <a:pt x="899" y="560"/>
                  </a:cubicBezTo>
                  <a:cubicBezTo>
                    <a:pt x="931" y="540"/>
                    <a:pt x="980" y="494"/>
                    <a:pt x="975" y="452"/>
                  </a:cubicBezTo>
                  <a:cubicBezTo>
                    <a:pt x="970" y="410"/>
                    <a:pt x="905" y="353"/>
                    <a:pt x="867" y="308"/>
                  </a:cubicBezTo>
                  <a:cubicBezTo>
                    <a:pt x="829" y="263"/>
                    <a:pt x="766" y="218"/>
                    <a:pt x="746" y="182"/>
                  </a:cubicBezTo>
                  <a:cubicBezTo>
                    <a:pt x="726" y="146"/>
                    <a:pt x="761" y="111"/>
                    <a:pt x="746" y="91"/>
                  </a:cubicBezTo>
                  <a:cubicBezTo>
                    <a:pt x="731" y="71"/>
                    <a:pt x="700" y="78"/>
                    <a:pt x="655" y="64"/>
                  </a:cubicBezTo>
                  <a:cubicBezTo>
                    <a:pt x="610" y="50"/>
                    <a:pt x="543" y="15"/>
                    <a:pt x="475" y="4"/>
                  </a:cubicBezTo>
                  <a:lnTo>
                    <a:pt x="247" y="0"/>
                  </a:lnTo>
                  <a:lnTo>
                    <a:pt x="135" y="76"/>
                  </a:lnTo>
                  <a:cubicBezTo>
                    <a:pt x="123" y="109"/>
                    <a:pt x="167" y="171"/>
                    <a:pt x="175" y="196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599" name="Freeform 23"/>
            <p:cNvSpPr>
              <a:spLocks/>
            </p:cNvSpPr>
            <p:nvPr/>
          </p:nvSpPr>
          <p:spPr bwMode="auto">
            <a:xfrm>
              <a:off x="6348" y="1567"/>
              <a:ext cx="612" cy="246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00" name="Freeform 24"/>
            <p:cNvSpPr>
              <a:spLocks/>
            </p:cNvSpPr>
            <p:nvPr/>
          </p:nvSpPr>
          <p:spPr bwMode="auto">
            <a:xfrm>
              <a:off x="6575" y="1749"/>
              <a:ext cx="577" cy="411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01" name="Freeform 25"/>
            <p:cNvSpPr>
              <a:spLocks/>
            </p:cNvSpPr>
            <p:nvPr/>
          </p:nvSpPr>
          <p:spPr bwMode="auto">
            <a:xfrm>
              <a:off x="6334" y="1797"/>
              <a:ext cx="511" cy="553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602" name="Group 26"/>
          <p:cNvGrpSpPr>
            <a:grpSpLocks/>
          </p:cNvGrpSpPr>
          <p:nvPr/>
        </p:nvGrpSpPr>
        <p:grpSpPr bwMode="auto">
          <a:xfrm rot="-5154997">
            <a:off x="5352609" y="5144787"/>
            <a:ext cx="708019" cy="543720"/>
            <a:chOff x="4174" y="1184"/>
            <a:chExt cx="821" cy="798"/>
          </a:xfrm>
        </p:grpSpPr>
        <p:sp>
          <p:nvSpPr>
            <p:cNvPr id="152603" name="Freeform 27"/>
            <p:cNvSpPr>
              <a:spLocks/>
            </p:cNvSpPr>
            <p:nvPr/>
          </p:nvSpPr>
          <p:spPr bwMode="auto">
            <a:xfrm>
              <a:off x="4174" y="1184"/>
              <a:ext cx="761" cy="798"/>
            </a:xfrm>
            <a:custGeom>
              <a:avLst/>
              <a:gdLst>
                <a:gd name="T0" fmla="*/ 288 w 761"/>
                <a:gd name="T1" fmla="*/ 110 h 798"/>
                <a:gd name="T2" fmla="*/ 166 w 761"/>
                <a:gd name="T3" fmla="*/ 101 h 798"/>
                <a:gd name="T4" fmla="*/ 92 w 761"/>
                <a:gd name="T5" fmla="*/ 259 h 798"/>
                <a:gd name="T6" fmla="*/ 28 w 761"/>
                <a:gd name="T7" fmla="*/ 367 h 798"/>
                <a:gd name="T8" fmla="*/ 5 w 761"/>
                <a:gd name="T9" fmla="*/ 566 h 798"/>
                <a:gd name="T10" fmla="*/ 58 w 761"/>
                <a:gd name="T11" fmla="*/ 553 h 798"/>
                <a:gd name="T12" fmla="*/ 27 w 761"/>
                <a:gd name="T13" fmla="*/ 609 h 798"/>
                <a:gd name="T14" fmla="*/ 109 w 761"/>
                <a:gd name="T15" fmla="*/ 690 h 798"/>
                <a:gd name="T16" fmla="*/ 176 w 761"/>
                <a:gd name="T17" fmla="*/ 653 h 798"/>
                <a:gd name="T18" fmla="*/ 174 w 761"/>
                <a:gd name="T19" fmla="*/ 704 h 798"/>
                <a:gd name="T20" fmla="*/ 237 w 761"/>
                <a:gd name="T21" fmla="*/ 732 h 798"/>
                <a:gd name="T22" fmla="*/ 351 w 761"/>
                <a:gd name="T23" fmla="*/ 739 h 798"/>
                <a:gd name="T24" fmla="*/ 404 w 761"/>
                <a:gd name="T25" fmla="*/ 674 h 798"/>
                <a:gd name="T26" fmla="*/ 414 w 761"/>
                <a:gd name="T27" fmla="*/ 666 h 798"/>
                <a:gd name="T28" fmla="*/ 475 w 761"/>
                <a:gd name="T29" fmla="*/ 685 h 798"/>
                <a:gd name="T30" fmla="*/ 506 w 761"/>
                <a:gd name="T31" fmla="*/ 735 h 798"/>
                <a:gd name="T32" fmla="*/ 596 w 761"/>
                <a:gd name="T33" fmla="*/ 794 h 798"/>
                <a:gd name="T34" fmla="*/ 714 w 761"/>
                <a:gd name="T35" fmla="*/ 760 h 798"/>
                <a:gd name="T36" fmla="*/ 720 w 761"/>
                <a:gd name="T37" fmla="*/ 593 h 798"/>
                <a:gd name="T38" fmla="*/ 706 w 761"/>
                <a:gd name="T39" fmla="*/ 433 h 798"/>
                <a:gd name="T40" fmla="*/ 760 w 761"/>
                <a:gd name="T41" fmla="*/ 367 h 798"/>
                <a:gd name="T42" fmla="*/ 710 w 761"/>
                <a:gd name="T43" fmla="*/ 294 h 798"/>
                <a:gd name="T44" fmla="*/ 616 w 761"/>
                <a:gd name="T45" fmla="*/ 147 h 798"/>
                <a:gd name="T46" fmla="*/ 455 w 761"/>
                <a:gd name="T47" fmla="*/ 11 h 798"/>
                <a:gd name="T48" fmla="*/ 330 w 761"/>
                <a:gd name="T49" fmla="*/ 0 h 798"/>
                <a:gd name="T50" fmla="*/ 288 w 761"/>
                <a:gd name="T51" fmla="*/ 11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798">
                  <a:moveTo>
                    <a:pt x="288" y="110"/>
                  </a:moveTo>
                  <a:cubicBezTo>
                    <a:pt x="266" y="127"/>
                    <a:pt x="198" y="76"/>
                    <a:pt x="166" y="101"/>
                  </a:cubicBezTo>
                  <a:cubicBezTo>
                    <a:pt x="133" y="126"/>
                    <a:pt x="115" y="214"/>
                    <a:pt x="92" y="259"/>
                  </a:cubicBezTo>
                  <a:cubicBezTo>
                    <a:pt x="69" y="303"/>
                    <a:pt x="42" y="316"/>
                    <a:pt x="28" y="367"/>
                  </a:cubicBezTo>
                  <a:cubicBezTo>
                    <a:pt x="14" y="418"/>
                    <a:pt x="0" y="535"/>
                    <a:pt x="5" y="566"/>
                  </a:cubicBezTo>
                  <a:cubicBezTo>
                    <a:pt x="10" y="597"/>
                    <a:pt x="55" y="546"/>
                    <a:pt x="58" y="553"/>
                  </a:cubicBezTo>
                  <a:lnTo>
                    <a:pt x="27" y="609"/>
                  </a:lnTo>
                  <a:cubicBezTo>
                    <a:pt x="35" y="632"/>
                    <a:pt x="84" y="683"/>
                    <a:pt x="109" y="690"/>
                  </a:cubicBezTo>
                  <a:cubicBezTo>
                    <a:pt x="134" y="697"/>
                    <a:pt x="165" y="651"/>
                    <a:pt x="176" y="653"/>
                  </a:cubicBezTo>
                  <a:cubicBezTo>
                    <a:pt x="187" y="657"/>
                    <a:pt x="164" y="691"/>
                    <a:pt x="174" y="704"/>
                  </a:cubicBezTo>
                  <a:cubicBezTo>
                    <a:pt x="184" y="717"/>
                    <a:pt x="207" y="726"/>
                    <a:pt x="237" y="732"/>
                  </a:cubicBezTo>
                  <a:cubicBezTo>
                    <a:pt x="266" y="738"/>
                    <a:pt x="323" y="749"/>
                    <a:pt x="351" y="739"/>
                  </a:cubicBezTo>
                  <a:cubicBezTo>
                    <a:pt x="379" y="730"/>
                    <a:pt x="395" y="686"/>
                    <a:pt x="404" y="674"/>
                  </a:cubicBezTo>
                  <a:lnTo>
                    <a:pt x="414" y="666"/>
                  </a:lnTo>
                  <a:cubicBezTo>
                    <a:pt x="426" y="668"/>
                    <a:pt x="459" y="674"/>
                    <a:pt x="475" y="685"/>
                  </a:cubicBezTo>
                  <a:cubicBezTo>
                    <a:pt x="491" y="697"/>
                    <a:pt x="486" y="717"/>
                    <a:pt x="506" y="735"/>
                  </a:cubicBezTo>
                  <a:cubicBezTo>
                    <a:pt x="527" y="753"/>
                    <a:pt x="562" y="789"/>
                    <a:pt x="596" y="794"/>
                  </a:cubicBezTo>
                  <a:cubicBezTo>
                    <a:pt x="632" y="798"/>
                    <a:pt x="693" y="794"/>
                    <a:pt x="714" y="760"/>
                  </a:cubicBezTo>
                  <a:cubicBezTo>
                    <a:pt x="735" y="728"/>
                    <a:pt x="722" y="649"/>
                    <a:pt x="720" y="593"/>
                  </a:cubicBezTo>
                  <a:cubicBezTo>
                    <a:pt x="719" y="539"/>
                    <a:pt x="700" y="470"/>
                    <a:pt x="706" y="433"/>
                  </a:cubicBezTo>
                  <a:cubicBezTo>
                    <a:pt x="714" y="395"/>
                    <a:pt x="759" y="390"/>
                    <a:pt x="760" y="367"/>
                  </a:cubicBezTo>
                  <a:cubicBezTo>
                    <a:pt x="761" y="345"/>
                    <a:pt x="735" y="331"/>
                    <a:pt x="710" y="294"/>
                  </a:cubicBezTo>
                  <a:cubicBezTo>
                    <a:pt x="687" y="258"/>
                    <a:pt x="659" y="195"/>
                    <a:pt x="616" y="147"/>
                  </a:cubicBezTo>
                  <a:lnTo>
                    <a:pt x="455" y="11"/>
                  </a:lnTo>
                  <a:lnTo>
                    <a:pt x="330" y="0"/>
                  </a:lnTo>
                  <a:cubicBezTo>
                    <a:pt x="302" y="17"/>
                    <a:pt x="298" y="87"/>
                    <a:pt x="288" y="110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04" name="Freeform 28"/>
            <p:cNvSpPr>
              <a:spLocks/>
            </p:cNvSpPr>
            <p:nvPr/>
          </p:nvSpPr>
          <p:spPr bwMode="auto">
            <a:xfrm rot="2341479">
              <a:off x="4428" y="1296"/>
              <a:ext cx="567" cy="228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05" name="Freeform 29"/>
            <p:cNvSpPr>
              <a:spLocks/>
            </p:cNvSpPr>
            <p:nvPr/>
          </p:nvSpPr>
          <p:spPr bwMode="auto">
            <a:xfrm rot="2341479">
              <a:off x="4441" y="1532"/>
              <a:ext cx="534" cy="380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06" name="Freeform 30"/>
            <p:cNvSpPr>
              <a:spLocks/>
            </p:cNvSpPr>
            <p:nvPr/>
          </p:nvSpPr>
          <p:spPr bwMode="auto">
            <a:xfrm rot="2341479">
              <a:off x="4205" y="1392"/>
              <a:ext cx="473" cy="512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607" name="Group 31"/>
          <p:cNvGrpSpPr>
            <a:grpSpLocks/>
          </p:cNvGrpSpPr>
          <p:nvPr/>
        </p:nvGrpSpPr>
        <p:grpSpPr bwMode="auto">
          <a:xfrm rot="-4989648">
            <a:off x="4245664" y="5279790"/>
            <a:ext cx="708019" cy="543720"/>
            <a:chOff x="4174" y="1184"/>
            <a:chExt cx="821" cy="798"/>
          </a:xfrm>
        </p:grpSpPr>
        <p:sp>
          <p:nvSpPr>
            <p:cNvPr id="152608" name="Freeform 32"/>
            <p:cNvSpPr>
              <a:spLocks/>
            </p:cNvSpPr>
            <p:nvPr/>
          </p:nvSpPr>
          <p:spPr bwMode="auto">
            <a:xfrm>
              <a:off x="4174" y="1184"/>
              <a:ext cx="761" cy="798"/>
            </a:xfrm>
            <a:custGeom>
              <a:avLst/>
              <a:gdLst>
                <a:gd name="T0" fmla="*/ 288 w 761"/>
                <a:gd name="T1" fmla="*/ 110 h 798"/>
                <a:gd name="T2" fmla="*/ 166 w 761"/>
                <a:gd name="T3" fmla="*/ 101 h 798"/>
                <a:gd name="T4" fmla="*/ 92 w 761"/>
                <a:gd name="T5" fmla="*/ 259 h 798"/>
                <a:gd name="T6" fmla="*/ 28 w 761"/>
                <a:gd name="T7" fmla="*/ 367 h 798"/>
                <a:gd name="T8" fmla="*/ 5 w 761"/>
                <a:gd name="T9" fmla="*/ 566 h 798"/>
                <a:gd name="T10" fmla="*/ 58 w 761"/>
                <a:gd name="T11" fmla="*/ 553 h 798"/>
                <a:gd name="T12" fmla="*/ 27 w 761"/>
                <a:gd name="T13" fmla="*/ 609 h 798"/>
                <a:gd name="T14" fmla="*/ 109 w 761"/>
                <a:gd name="T15" fmla="*/ 690 h 798"/>
                <a:gd name="T16" fmla="*/ 176 w 761"/>
                <a:gd name="T17" fmla="*/ 653 h 798"/>
                <a:gd name="T18" fmla="*/ 174 w 761"/>
                <a:gd name="T19" fmla="*/ 704 h 798"/>
                <a:gd name="T20" fmla="*/ 237 w 761"/>
                <a:gd name="T21" fmla="*/ 732 h 798"/>
                <a:gd name="T22" fmla="*/ 351 w 761"/>
                <a:gd name="T23" fmla="*/ 739 h 798"/>
                <a:gd name="T24" fmla="*/ 404 w 761"/>
                <a:gd name="T25" fmla="*/ 674 h 798"/>
                <a:gd name="T26" fmla="*/ 414 w 761"/>
                <a:gd name="T27" fmla="*/ 666 h 798"/>
                <a:gd name="T28" fmla="*/ 475 w 761"/>
                <a:gd name="T29" fmla="*/ 685 h 798"/>
                <a:gd name="T30" fmla="*/ 506 w 761"/>
                <a:gd name="T31" fmla="*/ 735 h 798"/>
                <a:gd name="T32" fmla="*/ 596 w 761"/>
                <a:gd name="T33" fmla="*/ 794 h 798"/>
                <a:gd name="T34" fmla="*/ 714 w 761"/>
                <a:gd name="T35" fmla="*/ 760 h 798"/>
                <a:gd name="T36" fmla="*/ 720 w 761"/>
                <a:gd name="T37" fmla="*/ 593 h 798"/>
                <a:gd name="T38" fmla="*/ 706 w 761"/>
                <a:gd name="T39" fmla="*/ 433 h 798"/>
                <a:gd name="T40" fmla="*/ 760 w 761"/>
                <a:gd name="T41" fmla="*/ 367 h 798"/>
                <a:gd name="T42" fmla="*/ 710 w 761"/>
                <a:gd name="T43" fmla="*/ 294 h 798"/>
                <a:gd name="T44" fmla="*/ 616 w 761"/>
                <a:gd name="T45" fmla="*/ 147 h 798"/>
                <a:gd name="T46" fmla="*/ 455 w 761"/>
                <a:gd name="T47" fmla="*/ 11 h 798"/>
                <a:gd name="T48" fmla="*/ 330 w 761"/>
                <a:gd name="T49" fmla="*/ 0 h 798"/>
                <a:gd name="T50" fmla="*/ 288 w 761"/>
                <a:gd name="T51" fmla="*/ 11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798">
                  <a:moveTo>
                    <a:pt x="288" y="110"/>
                  </a:moveTo>
                  <a:cubicBezTo>
                    <a:pt x="266" y="127"/>
                    <a:pt x="198" y="76"/>
                    <a:pt x="166" y="101"/>
                  </a:cubicBezTo>
                  <a:cubicBezTo>
                    <a:pt x="133" y="126"/>
                    <a:pt x="115" y="214"/>
                    <a:pt x="92" y="259"/>
                  </a:cubicBezTo>
                  <a:cubicBezTo>
                    <a:pt x="69" y="303"/>
                    <a:pt x="42" y="316"/>
                    <a:pt x="28" y="367"/>
                  </a:cubicBezTo>
                  <a:cubicBezTo>
                    <a:pt x="14" y="418"/>
                    <a:pt x="0" y="535"/>
                    <a:pt x="5" y="566"/>
                  </a:cubicBezTo>
                  <a:cubicBezTo>
                    <a:pt x="10" y="597"/>
                    <a:pt x="55" y="546"/>
                    <a:pt x="58" y="553"/>
                  </a:cubicBezTo>
                  <a:lnTo>
                    <a:pt x="27" y="609"/>
                  </a:lnTo>
                  <a:cubicBezTo>
                    <a:pt x="35" y="632"/>
                    <a:pt x="84" y="683"/>
                    <a:pt x="109" y="690"/>
                  </a:cubicBezTo>
                  <a:cubicBezTo>
                    <a:pt x="134" y="697"/>
                    <a:pt x="165" y="651"/>
                    <a:pt x="176" y="653"/>
                  </a:cubicBezTo>
                  <a:cubicBezTo>
                    <a:pt x="187" y="657"/>
                    <a:pt x="164" y="691"/>
                    <a:pt x="174" y="704"/>
                  </a:cubicBezTo>
                  <a:cubicBezTo>
                    <a:pt x="184" y="717"/>
                    <a:pt x="207" y="726"/>
                    <a:pt x="237" y="732"/>
                  </a:cubicBezTo>
                  <a:cubicBezTo>
                    <a:pt x="266" y="738"/>
                    <a:pt x="323" y="749"/>
                    <a:pt x="351" y="739"/>
                  </a:cubicBezTo>
                  <a:cubicBezTo>
                    <a:pt x="379" y="730"/>
                    <a:pt x="395" y="686"/>
                    <a:pt x="404" y="674"/>
                  </a:cubicBezTo>
                  <a:lnTo>
                    <a:pt x="414" y="666"/>
                  </a:lnTo>
                  <a:cubicBezTo>
                    <a:pt x="426" y="668"/>
                    <a:pt x="459" y="674"/>
                    <a:pt x="475" y="685"/>
                  </a:cubicBezTo>
                  <a:cubicBezTo>
                    <a:pt x="491" y="697"/>
                    <a:pt x="486" y="717"/>
                    <a:pt x="506" y="735"/>
                  </a:cubicBezTo>
                  <a:cubicBezTo>
                    <a:pt x="527" y="753"/>
                    <a:pt x="562" y="789"/>
                    <a:pt x="596" y="794"/>
                  </a:cubicBezTo>
                  <a:cubicBezTo>
                    <a:pt x="632" y="798"/>
                    <a:pt x="693" y="794"/>
                    <a:pt x="714" y="760"/>
                  </a:cubicBezTo>
                  <a:cubicBezTo>
                    <a:pt x="735" y="728"/>
                    <a:pt x="722" y="649"/>
                    <a:pt x="720" y="593"/>
                  </a:cubicBezTo>
                  <a:cubicBezTo>
                    <a:pt x="719" y="539"/>
                    <a:pt x="700" y="470"/>
                    <a:pt x="706" y="433"/>
                  </a:cubicBezTo>
                  <a:cubicBezTo>
                    <a:pt x="714" y="395"/>
                    <a:pt x="759" y="390"/>
                    <a:pt x="760" y="367"/>
                  </a:cubicBezTo>
                  <a:cubicBezTo>
                    <a:pt x="761" y="345"/>
                    <a:pt x="735" y="331"/>
                    <a:pt x="710" y="294"/>
                  </a:cubicBezTo>
                  <a:cubicBezTo>
                    <a:pt x="687" y="258"/>
                    <a:pt x="659" y="195"/>
                    <a:pt x="616" y="147"/>
                  </a:cubicBezTo>
                  <a:lnTo>
                    <a:pt x="455" y="11"/>
                  </a:lnTo>
                  <a:lnTo>
                    <a:pt x="330" y="0"/>
                  </a:lnTo>
                  <a:cubicBezTo>
                    <a:pt x="302" y="17"/>
                    <a:pt x="298" y="87"/>
                    <a:pt x="288" y="110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09" name="Freeform 33"/>
            <p:cNvSpPr>
              <a:spLocks/>
            </p:cNvSpPr>
            <p:nvPr/>
          </p:nvSpPr>
          <p:spPr bwMode="auto">
            <a:xfrm rot="2341479">
              <a:off x="4428" y="1296"/>
              <a:ext cx="567" cy="228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10" name="Freeform 34"/>
            <p:cNvSpPr>
              <a:spLocks/>
            </p:cNvSpPr>
            <p:nvPr/>
          </p:nvSpPr>
          <p:spPr bwMode="auto">
            <a:xfrm rot="2341479">
              <a:off x="4441" y="1532"/>
              <a:ext cx="534" cy="380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11" name="Freeform 35"/>
            <p:cNvSpPr>
              <a:spLocks/>
            </p:cNvSpPr>
            <p:nvPr/>
          </p:nvSpPr>
          <p:spPr bwMode="auto">
            <a:xfrm rot="2341479">
              <a:off x="4205" y="1392"/>
              <a:ext cx="473" cy="512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612" name="Group 36"/>
          <p:cNvGrpSpPr>
            <a:grpSpLocks/>
          </p:cNvGrpSpPr>
          <p:nvPr/>
        </p:nvGrpSpPr>
        <p:grpSpPr bwMode="auto">
          <a:xfrm rot="-447266">
            <a:off x="4271735" y="5400146"/>
            <a:ext cx="560787" cy="687019"/>
            <a:chOff x="4174" y="1184"/>
            <a:chExt cx="821" cy="798"/>
          </a:xfrm>
        </p:grpSpPr>
        <p:sp>
          <p:nvSpPr>
            <p:cNvPr id="152613" name="Freeform 37"/>
            <p:cNvSpPr>
              <a:spLocks/>
            </p:cNvSpPr>
            <p:nvPr/>
          </p:nvSpPr>
          <p:spPr bwMode="auto">
            <a:xfrm>
              <a:off x="4174" y="1184"/>
              <a:ext cx="761" cy="798"/>
            </a:xfrm>
            <a:custGeom>
              <a:avLst/>
              <a:gdLst>
                <a:gd name="T0" fmla="*/ 288 w 761"/>
                <a:gd name="T1" fmla="*/ 110 h 798"/>
                <a:gd name="T2" fmla="*/ 166 w 761"/>
                <a:gd name="T3" fmla="*/ 101 h 798"/>
                <a:gd name="T4" fmla="*/ 92 w 761"/>
                <a:gd name="T5" fmla="*/ 259 h 798"/>
                <a:gd name="T6" fmla="*/ 28 w 761"/>
                <a:gd name="T7" fmla="*/ 367 h 798"/>
                <a:gd name="T8" fmla="*/ 5 w 761"/>
                <a:gd name="T9" fmla="*/ 566 h 798"/>
                <a:gd name="T10" fmla="*/ 58 w 761"/>
                <a:gd name="T11" fmla="*/ 553 h 798"/>
                <a:gd name="T12" fmla="*/ 27 w 761"/>
                <a:gd name="T13" fmla="*/ 609 h 798"/>
                <a:gd name="T14" fmla="*/ 109 w 761"/>
                <a:gd name="T15" fmla="*/ 690 h 798"/>
                <a:gd name="T16" fmla="*/ 176 w 761"/>
                <a:gd name="T17" fmla="*/ 653 h 798"/>
                <a:gd name="T18" fmla="*/ 174 w 761"/>
                <a:gd name="T19" fmla="*/ 704 h 798"/>
                <a:gd name="T20" fmla="*/ 237 w 761"/>
                <a:gd name="T21" fmla="*/ 732 h 798"/>
                <a:gd name="T22" fmla="*/ 351 w 761"/>
                <a:gd name="T23" fmla="*/ 739 h 798"/>
                <a:gd name="T24" fmla="*/ 404 w 761"/>
                <a:gd name="T25" fmla="*/ 674 h 798"/>
                <a:gd name="T26" fmla="*/ 414 w 761"/>
                <a:gd name="T27" fmla="*/ 666 h 798"/>
                <a:gd name="T28" fmla="*/ 475 w 761"/>
                <a:gd name="T29" fmla="*/ 685 h 798"/>
                <a:gd name="T30" fmla="*/ 506 w 761"/>
                <a:gd name="T31" fmla="*/ 735 h 798"/>
                <a:gd name="T32" fmla="*/ 596 w 761"/>
                <a:gd name="T33" fmla="*/ 794 h 798"/>
                <a:gd name="T34" fmla="*/ 714 w 761"/>
                <a:gd name="T35" fmla="*/ 760 h 798"/>
                <a:gd name="T36" fmla="*/ 720 w 761"/>
                <a:gd name="T37" fmla="*/ 593 h 798"/>
                <a:gd name="T38" fmla="*/ 706 w 761"/>
                <a:gd name="T39" fmla="*/ 433 h 798"/>
                <a:gd name="T40" fmla="*/ 760 w 761"/>
                <a:gd name="T41" fmla="*/ 367 h 798"/>
                <a:gd name="T42" fmla="*/ 710 w 761"/>
                <a:gd name="T43" fmla="*/ 294 h 798"/>
                <a:gd name="T44" fmla="*/ 616 w 761"/>
                <a:gd name="T45" fmla="*/ 147 h 798"/>
                <a:gd name="T46" fmla="*/ 455 w 761"/>
                <a:gd name="T47" fmla="*/ 11 h 798"/>
                <a:gd name="T48" fmla="*/ 330 w 761"/>
                <a:gd name="T49" fmla="*/ 0 h 798"/>
                <a:gd name="T50" fmla="*/ 288 w 761"/>
                <a:gd name="T51" fmla="*/ 11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798">
                  <a:moveTo>
                    <a:pt x="288" y="110"/>
                  </a:moveTo>
                  <a:cubicBezTo>
                    <a:pt x="266" y="127"/>
                    <a:pt x="198" y="76"/>
                    <a:pt x="166" y="101"/>
                  </a:cubicBezTo>
                  <a:cubicBezTo>
                    <a:pt x="133" y="126"/>
                    <a:pt x="115" y="214"/>
                    <a:pt x="92" y="259"/>
                  </a:cubicBezTo>
                  <a:cubicBezTo>
                    <a:pt x="69" y="303"/>
                    <a:pt x="42" y="316"/>
                    <a:pt x="28" y="367"/>
                  </a:cubicBezTo>
                  <a:cubicBezTo>
                    <a:pt x="14" y="418"/>
                    <a:pt x="0" y="535"/>
                    <a:pt x="5" y="566"/>
                  </a:cubicBezTo>
                  <a:cubicBezTo>
                    <a:pt x="10" y="597"/>
                    <a:pt x="55" y="546"/>
                    <a:pt x="58" y="553"/>
                  </a:cubicBezTo>
                  <a:lnTo>
                    <a:pt x="27" y="609"/>
                  </a:lnTo>
                  <a:cubicBezTo>
                    <a:pt x="35" y="632"/>
                    <a:pt x="84" y="683"/>
                    <a:pt x="109" y="690"/>
                  </a:cubicBezTo>
                  <a:cubicBezTo>
                    <a:pt x="134" y="697"/>
                    <a:pt x="165" y="651"/>
                    <a:pt x="176" y="653"/>
                  </a:cubicBezTo>
                  <a:cubicBezTo>
                    <a:pt x="187" y="657"/>
                    <a:pt x="164" y="691"/>
                    <a:pt x="174" y="704"/>
                  </a:cubicBezTo>
                  <a:cubicBezTo>
                    <a:pt x="184" y="717"/>
                    <a:pt x="207" y="726"/>
                    <a:pt x="237" y="732"/>
                  </a:cubicBezTo>
                  <a:cubicBezTo>
                    <a:pt x="266" y="738"/>
                    <a:pt x="323" y="749"/>
                    <a:pt x="351" y="739"/>
                  </a:cubicBezTo>
                  <a:cubicBezTo>
                    <a:pt x="379" y="730"/>
                    <a:pt x="395" y="686"/>
                    <a:pt x="404" y="674"/>
                  </a:cubicBezTo>
                  <a:lnTo>
                    <a:pt x="414" y="666"/>
                  </a:lnTo>
                  <a:cubicBezTo>
                    <a:pt x="426" y="668"/>
                    <a:pt x="459" y="674"/>
                    <a:pt x="475" y="685"/>
                  </a:cubicBezTo>
                  <a:cubicBezTo>
                    <a:pt x="491" y="697"/>
                    <a:pt x="486" y="717"/>
                    <a:pt x="506" y="735"/>
                  </a:cubicBezTo>
                  <a:cubicBezTo>
                    <a:pt x="527" y="753"/>
                    <a:pt x="562" y="789"/>
                    <a:pt x="596" y="794"/>
                  </a:cubicBezTo>
                  <a:cubicBezTo>
                    <a:pt x="632" y="798"/>
                    <a:pt x="693" y="794"/>
                    <a:pt x="714" y="760"/>
                  </a:cubicBezTo>
                  <a:cubicBezTo>
                    <a:pt x="735" y="728"/>
                    <a:pt x="722" y="649"/>
                    <a:pt x="720" y="593"/>
                  </a:cubicBezTo>
                  <a:cubicBezTo>
                    <a:pt x="719" y="539"/>
                    <a:pt x="700" y="470"/>
                    <a:pt x="706" y="433"/>
                  </a:cubicBezTo>
                  <a:cubicBezTo>
                    <a:pt x="714" y="395"/>
                    <a:pt x="759" y="390"/>
                    <a:pt x="760" y="367"/>
                  </a:cubicBezTo>
                  <a:cubicBezTo>
                    <a:pt x="761" y="345"/>
                    <a:pt x="735" y="331"/>
                    <a:pt x="710" y="294"/>
                  </a:cubicBezTo>
                  <a:cubicBezTo>
                    <a:pt x="687" y="258"/>
                    <a:pt x="659" y="195"/>
                    <a:pt x="616" y="147"/>
                  </a:cubicBezTo>
                  <a:lnTo>
                    <a:pt x="455" y="11"/>
                  </a:lnTo>
                  <a:lnTo>
                    <a:pt x="330" y="0"/>
                  </a:lnTo>
                  <a:cubicBezTo>
                    <a:pt x="302" y="17"/>
                    <a:pt x="298" y="87"/>
                    <a:pt x="288" y="110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14" name="Freeform 38"/>
            <p:cNvSpPr>
              <a:spLocks/>
            </p:cNvSpPr>
            <p:nvPr/>
          </p:nvSpPr>
          <p:spPr bwMode="auto">
            <a:xfrm rot="2341479">
              <a:off x="4428" y="1296"/>
              <a:ext cx="567" cy="228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15" name="Freeform 39"/>
            <p:cNvSpPr>
              <a:spLocks/>
            </p:cNvSpPr>
            <p:nvPr/>
          </p:nvSpPr>
          <p:spPr bwMode="auto">
            <a:xfrm rot="2341479">
              <a:off x="4441" y="1532"/>
              <a:ext cx="534" cy="380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16" name="Freeform 40"/>
            <p:cNvSpPr>
              <a:spLocks/>
            </p:cNvSpPr>
            <p:nvPr/>
          </p:nvSpPr>
          <p:spPr bwMode="auto">
            <a:xfrm rot="2341479">
              <a:off x="4205" y="1392"/>
              <a:ext cx="473" cy="512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617" name="Group 41"/>
          <p:cNvGrpSpPr>
            <a:grpSpLocks/>
          </p:cNvGrpSpPr>
          <p:nvPr/>
        </p:nvGrpSpPr>
        <p:grpSpPr bwMode="auto">
          <a:xfrm rot="-3826840">
            <a:off x="2648880" y="4306167"/>
            <a:ext cx="2541069" cy="1284934"/>
            <a:chOff x="1845" y="4473"/>
            <a:chExt cx="2947" cy="1889"/>
          </a:xfrm>
        </p:grpSpPr>
        <p:grpSp>
          <p:nvGrpSpPr>
            <p:cNvPr id="152618" name="Group 42"/>
            <p:cNvGrpSpPr>
              <a:grpSpLocks/>
            </p:cNvGrpSpPr>
            <p:nvPr/>
          </p:nvGrpSpPr>
          <p:grpSpPr bwMode="auto">
            <a:xfrm>
              <a:off x="3885" y="5426"/>
              <a:ext cx="907" cy="755"/>
              <a:chOff x="6191" y="1567"/>
              <a:chExt cx="980" cy="815"/>
            </a:xfrm>
          </p:grpSpPr>
          <p:sp>
            <p:nvSpPr>
              <p:cNvPr id="152619" name="Freeform 43"/>
              <p:cNvSpPr>
                <a:spLocks/>
              </p:cNvSpPr>
              <p:nvPr/>
            </p:nvSpPr>
            <p:spPr bwMode="auto">
              <a:xfrm>
                <a:off x="6191" y="1567"/>
                <a:ext cx="980" cy="815"/>
              </a:xfrm>
              <a:custGeom>
                <a:avLst/>
                <a:gdLst>
                  <a:gd name="T0" fmla="*/ 175 w 980"/>
                  <a:gd name="T1" fmla="*/ 196 h 815"/>
                  <a:gd name="T2" fmla="*/ 66 w 980"/>
                  <a:gd name="T3" fmla="*/ 272 h 815"/>
                  <a:gd name="T4" fmla="*/ 111 w 980"/>
                  <a:gd name="T5" fmla="*/ 454 h 815"/>
                  <a:gd name="T6" fmla="*/ 131 w 980"/>
                  <a:gd name="T7" fmla="*/ 588 h 815"/>
                  <a:gd name="T8" fmla="*/ 7 w 980"/>
                  <a:gd name="T9" fmla="*/ 676 h 815"/>
                  <a:gd name="T10" fmla="*/ 91 w 980"/>
                  <a:gd name="T11" fmla="*/ 788 h 815"/>
                  <a:gd name="T12" fmla="*/ 247 w 980"/>
                  <a:gd name="T13" fmla="*/ 771 h 815"/>
                  <a:gd name="T14" fmla="*/ 283 w 980"/>
                  <a:gd name="T15" fmla="*/ 724 h 815"/>
                  <a:gd name="T16" fmla="*/ 295 w 980"/>
                  <a:gd name="T17" fmla="*/ 792 h 815"/>
                  <a:gd name="T18" fmla="*/ 419 w 980"/>
                  <a:gd name="T19" fmla="*/ 804 h 815"/>
                  <a:gd name="T20" fmla="*/ 451 w 980"/>
                  <a:gd name="T21" fmla="*/ 728 h 815"/>
                  <a:gd name="T22" fmla="*/ 483 w 980"/>
                  <a:gd name="T23" fmla="*/ 772 h 815"/>
                  <a:gd name="T24" fmla="*/ 555 w 980"/>
                  <a:gd name="T25" fmla="*/ 752 h 815"/>
                  <a:gd name="T26" fmla="*/ 656 w 980"/>
                  <a:gd name="T27" fmla="*/ 681 h 815"/>
                  <a:gd name="T28" fmla="*/ 656 w 980"/>
                  <a:gd name="T29" fmla="*/ 590 h 815"/>
                  <a:gd name="T30" fmla="*/ 659 w 980"/>
                  <a:gd name="T31" fmla="*/ 576 h 815"/>
                  <a:gd name="T32" fmla="*/ 723 w 980"/>
                  <a:gd name="T33" fmla="*/ 552 h 815"/>
                  <a:gd name="T34" fmla="*/ 783 w 980"/>
                  <a:gd name="T35" fmla="*/ 572 h 815"/>
                  <a:gd name="T36" fmla="*/ 899 w 980"/>
                  <a:gd name="T37" fmla="*/ 560 h 815"/>
                  <a:gd name="T38" fmla="*/ 975 w 980"/>
                  <a:gd name="T39" fmla="*/ 452 h 815"/>
                  <a:gd name="T40" fmla="*/ 867 w 980"/>
                  <a:gd name="T41" fmla="*/ 308 h 815"/>
                  <a:gd name="T42" fmla="*/ 746 w 980"/>
                  <a:gd name="T43" fmla="*/ 182 h 815"/>
                  <a:gd name="T44" fmla="*/ 746 w 980"/>
                  <a:gd name="T45" fmla="*/ 91 h 815"/>
                  <a:gd name="T46" fmla="*/ 655 w 980"/>
                  <a:gd name="T47" fmla="*/ 64 h 815"/>
                  <a:gd name="T48" fmla="*/ 475 w 980"/>
                  <a:gd name="T49" fmla="*/ 4 h 815"/>
                  <a:gd name="T50" fmla="*/ 247 w 980"/>
                  <a:gd name="T51" fmla="*/ 0 h 815"/>
                  <a:gd name="T52" fmla="*/ 135 w 980"/>
                  <a:gd name="T53" fmla="*/ 76 h 815"/>
                  <a:gd name="T54" fmla="*/ 175 w 980"/>
                  <a:gd name="T55" fmla="*/ 196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0" h="815">
                    <a:moveTo>
                      <a:pt x="175" y="196"/>
                    </a:moveTo>
                    <a:cubicBezTo>
                      <a:pt x="168" y="226"/>
                      <a:pt x="77" y="229"/>
                      <a:pt x="66" y="272"/>
                    </a:cubicBezTo>
                    <a:cubicBezTo>
                      <a:pt x="55" y="315"/>
                      <a:pt x="100" y="401"/>
                      <a:pt x="111" y="454"/>
                    </a:cubicBezTo>
                    <a:cubicBezTo>
                      <a:pt x="122" y="507"/>
                      <a:pt x="148" y="551"/>
                      <a:pt x="131" y="588"/>
                    </a:cubicBezTo>
                    <a:cubicBezTo>
                      <a:pt x="114" y="625"/>
                      <a:pt x="14" y="643"/>
                      <a:pt x="7" y="676"/>
                    </a:cubicBezTo>
                    <a:cubicBezTo>
                      <a:pt x="0" y="709"/>
                      <a:pt x="51" y="772"/>
                      <a:pt x="91" y="788"/>
                    </a:cubicBezTo>
                    <a:cubicBezTo>
                      <a:pt x="131" y="804"/>
                      <a:pt x="215" y="782"/>
                      <a:pt x="247" y="771"/>
                    </a:cubicBezTo>
                    <a:cubicBezTo>
                      <a:pt x="279" y="760"/>
                      <a:pt x="275" y="720"/>
                      <a:pt x="283" y="724"/>
                    </a:cubicBezTo>
                    <a:lnTo>
                      <a:pt x="295" y="792"/>
                    </a:lnTo>
                    <a:cubicBezTo>
                      <a:pt x="318" y="805"/>
                      <a:pt x="393" y="815"/>
                      <a:pt x="419" y="804"/>
                    </a:cubicBezTo>
                    <a:cubicBezTo>
                      <a:pt x="445" y="793"/>
                      <a:pt x="440" y="733"/>
                      <a:pt x="451" y="728"/>
                    </a:cubicBezTo>
                    <a:cubicBezTo>
                      <a:pt x="462" y="723"/>
                      <a:pt x="466" y="768"/>
                      <a:pt x="483" y="772"/>
                    </a:cubicBezTo>
                    <a:cubicBezTo>
                      <a:pt x="500" y="776"/>
                      <a:pt x="526" y="767"/>
                      <a:pt x="555" y="752"/>
                    </a:cubicBezTo>
                    <a:cubicBezTo>
                      <a:pt x="584" y="737"/>
                      <a:pt x="639" y="708"/>
                      <a:pt x="656" y="681"/>
                    </a:cubicBezTo>
                    <a:cubicBezTo>
                      <a:pt x="673" y="654"/>
                      <a:pt x="656" y="607"/>
                      <a:pt x="656" y="590"/>
                    </a:cubicBezTo>
                    <a:lnTo>
                      <a:pt x="659" y="576"/>
                    </a:lnTo>
                    <a:cubicBezTo>
                      <a:pt x="670" y="570"/>
                      <a:pt x="702" y="553"/>
                      <a:pt x="723" y="552"/>
                    </a:cubicBezTo>
                    <a:cubicBezTo>
                      <a:pt x="744" y="551"/>
                      <a:pt x="754" y="571"/>
                      <a:pt x="783" y="572"/>
                    </a:cubicBezTo>
                    <a:cubicBezTo>
                      <a:pt x="812" y="573"/>
                      <a:pt x="867" y="580"/>
                      <a:pt x="899" y="560"/>
                    </a:cubicBezTo>
                    <a:cubicBezTo>
                      <a:pt x="931" y="540"/>
                      <a:pt x="980" y="494"/>
                      <a:pt x="975" y="452"/>
                    </a:cubicBezTo>
                    <a:cubicBezTo>
                      <a:pt x="970" y="410"/>
                      <a:pt x="905" y="353"/>
                      <a:pt x="867" y="308"/>
                    </a:cubicBezTo>
                    <a:cubicBezTo>
                      <a:pt x="829" y="263"/>
                      <a:pt x="766" y="218"/>
                      <a:pt x="746" y="182"/>
                    </a:cubicBezTo>
                    <a:cubicBezTo>
                      <a:pt x="726" y="146"/>
                      <a:pt x="761" y="111"/>
                      <a:pt x="746" y="91"/>
                    </a:cubicBezTo>
                    <a:cubicBezTo>
                      <a:pt x="731" y="71"/>
                      <a:pt x="700" y="78"/>
                      <a:pt x="655" y="64"/>
                    </a:cubicBezTo>
                    <a:cubicBezTo>
                      <a:pt x="610" y="50"/>
                      <a:pt x="543" y="15"/>
                      <a:pt x="475" y="4"/>
                    </a:cubicBezTo>
                    <a:lnTo>
                      <a:pt x="247" y="0"/>
                    </a:lnTo>
                    <a:lnTo>
                      <a:pt x="135" y="76"/>
                    </a:lnTo>
                    <a:cubicBezTo>
                      <a:pt x="123" y="109"/>
                      <a:pt x="167" y="171"/>
                      <a:pt x="175" y="196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20" name="Freeform 44"/>
              <p:cNvSpPr>
                <a:spLocks/>
              </p:cNvSpPr>
              <p:nvPr/>
            </p:nvSpPr>
            <p:spPr bwMode="auto">
              <a:xfrm>
                <a:off x="6348" y="1567"/>
                <a:ext cx="612" cy="246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21" name="Freeform 45"/>
              <p:cNvSpPr>
                <a:spLocks/>
              </p:cNvSpPr>
              <p:nvPr/>
            </p:nvSpPr>
            <p:spPr bwMode="auto">
              <a:xfrm>
                <a:off x="6575" y="1749"/>
                <a:ext cx="577" cy="411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22" name="Freeform 46"/>
              <p:cNvSpPr>
                <a:spLocks/>
              </p:cNvSpPr>
              <p:nvPr/>
            </p:nvSpPr>
            <p:spPr bwMode="auto">
              <a:xfrm>
                <a:off x="6334" y="1797"/>
                <a:ext cx="511" cy="553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23" name="Group 47"/>
            <p:cNvGrpSpPr>
              <a:grpSpLocks/>
            </p:cNvGrpSpPr>
            <p:nvPr/>
          </p:nvGrpSpPr>
          <p:grpSpPr bwMode="auto">
            <a:xfrm>
              <a:off x="3250" y="5199"/>
              <a:ext cx="907" cy="755"/>
              <a:chOff x="6191" y="1567"/>
              <a:chExt cx="980" cy="815"/>
            </a:xfrm>
          </p:grpSpPr>
          <p:sp>
            <p:nvSpPr>
              <p:cNvPr id="152624" name="Freeform 48"/>
              <p:cNvSpPr>
                <a:spLocks/>
              </p:cNvSpPr>
              <p:nvPr/>
            </p:nvSpPr>
            <p:spPr bwMode="auto">
              <a:xfrm>
                <a:off x="6191" y="1567"/>
                <a:ext cx="980" cy="815"/>
              </a:xfrm>
              <a:custGeom>
                <a:avLst/>
                <a:gdLst>
                  <a:gd name="T0" fmla="*/ 175 w 980"/>
                  <a:gd name="T1" fmla="*/ 196 h 815"/>
                  <a:gd name="T2" fmla="*/ 66 w 980"/>
                  <a:gd name="T3" fmla="*/ 272 h 815"/>
                  <a:gd name="T4" fmla="*/ 111 w 980"/>
                  <a:gd name="T5" fmla="*/ 454 h 815"/>
                  <a:gd name="T6" fmla="*/ 131 w 980"/>
                  <a:gd name="T7" fmla="*/ 588 h 815"/>
                  <a:gd name="T8" fmla="*/ 7 w 980"/>
                  <a:gd name="T9" fmla="*/ 676 h 815"/>
                  <a:gd name="T10" fmla="*/ 91 w 980"/>
                  <a:gd name="T11" fmla="*/ 788 h 815"/>
                  <a:gd name="T12" fmla="*/ 247 w 980"/>
                  <a:gd name="T13" fmla="*/ 771 h 815"/>
                  <a:gd name="T14" fmla="*/ 283 w 980"/>
                  <a:gd name="T15" fmla="*/ 724 h 815"/>
                  <a:gd name="T16" fmla="*/ 295 w 980"/>
                  <a:gd name="T17" fmla="*/ 792 h 815"/>
                  <a:gd name="T18" fmla="*/ 419 w 980"/>
                  <a:gd name="T19" fmla="*/ 804 h 815"/>
                  <a:gd name="T20" fmla="*/ 451 w 980"/>
                  <a:gd name="T21" fmla="*/ 728 h 815"/>
                  <a:gd name="T22" fmla="*/ 483 w 980"/>
                  <a:gd name="T23" fmla="*/ 772 h 815"/>
                  <a:gd name="T24" fmla="*/ 555 w 980"/>
                  <a:gd name="T25" fmla="*/ 752 h 815"/>
                  <a:gd name="T26" fmla="*/ 656 w 980"/>
                  <a:gd name="T27" fmla="*/ 681 h 815"/>
                  <a:gd name="T28" fmla="*/ 656 w 980"/>
                  <a:gd name="T29" fmla="*/ 590 h 815"/>
                  <a:gd name="T30" fmla="*/ 659 w 980"/>
                  <a:gd name="T31" fmla="*/ 576 h 815"/>
                  <a:gd name="T32" fmla="*/ 723 w 980"/>
                  <a:gd name="T33" fmla="*/ 552 h 815"/>
                  <a:gd name="T34" fmla="*/ 783 w 980"/>
                  <a:gd name="T35" fmla="*/ 572 h 815"/>
                  <a:gd name="T36" fmla="*/ 899 w 980"/>
                  <a:gd name="T37" fmla="*/ 560 h 815"/>
                  <a:gd name="T38" fmla="*/ 975 w 980"/>
                  <a:gd name="T39" fmla="*/ 452 h 815"/>
                  <a:gd name="T40" fmla="*/ 867 w 980"/>
                  <a:gd name="T41" fmla="*/ 308 h 815"/>
                  <a:gd name="T42" fmla="*/ 746 w 980"/>
                  <a:gd name="T43" fmla="*/ 182 h 815"/>
                  <a:gd name="T44" fmla="*/ 746 w 980"/>
                  <a:gd name="T45" fmla="*/ 91 h 815"/>
                  <a:gd name="T46" fmla="*/ 655 w 980"/>
                  <a:gd name="T47" fmla="*/ 64 h 815"/>
                  <a:gd name="T48" fmla="*/ 475 w 980"/>
                  <a:gd name="T49" fmla="*/ 4 h 815"/>
                  <a:gd name="T50" fmla="*/ 247 w 980"/>
                  <a:gd name="T51" fmla="*/ 0 h 815"/>
                  <a:gd name="T52" fmla="*/ 135 w 980"/>
                  <a:gd name="T53" fmla="*/ 76 h 815"/>
                  <a:gd name="T54" fmla="*/ 175 w 980"/>
                  <a:gd name="T55" fmla="*/ 196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0" h="815">
                    <a:moveTo>
                      <a:pt x="175" y="196"/>
                    </a:moveTo>
                    <a:cubicBezTo>
                      <a:pt x="168" y="226"/>
                      <a:pt x="77" y="229"/>
                      <a:pt x="66" y="272"/>
                    </a:cubicBezTo>
                    <a:cubicBezTo>
                      <a:pt x="55" y="315"/>
                      <a:pt x="100" y="401"/>
                      <a:pt x="111" y="454"/>
                    </a:cubicBezTo>
                    <a:cubicBezTo>
                      <a:pt x="122" y="507"/>
                      <a:pt x="148" y="551"/>
                      <a:pt x="131" y="588"/>
                    </a:cubicBezTo>
                    <a:cubicBezTo>
                      <a:pt x="114" y="625"/>
                      <a:pt x="14" y="643"/>
                      <a:pt x="7" y="676"/>
                    </a:cubicBezTo>
                    <a:cubicBezTo>
                      <a:pt x="0" y="709"/>
                      <a:pt x="51" y="772"/>
                      <a:pt x="91" y="788"/>
                    </a:cubicBezTo>
                    <a:cubicBezTo>
                      <a:pt x="131" y="804"/>
                      <a:pt x="215" y="782"/>
                      <a:pt x="247" y="771"/>
                    </a:cubicBezTo>
                    <a:cubicBezTo>
                      <a:pt x="279" y="760"/>
                      <a:pt x="275" y="720"/>
                      <a:pt x="283" y="724"/>
                    </a:cubicBezTo>
                    <a:lnTo>
                      <a:pt x="295" y="792"/>
                    </a:lnTo>
                    <a:cubicBezTo>
                      <a:pt x="318" y="805"/>
                      <a:pt x="393" y="815"/>
                      <a:pt x="419" y="804"/>
                    </a:cubicBezTo>
                    <a:cubicBezTo>
                      <a:pt x="445" y="793"/>
                      <a:pt x="440" y="733"/>
                      <a:pt x="451" y="728"/>
                    </a:cubicBezTo>
                    <a:cubicBezTo>
                      <a:pt x="462" y="723"/>
                      <a:pt x="466" y="768"/>
                      <a:pt x="483" y="772"/>
                    </a:cubicBezTo>
                    <a:cubicBezTo>
                      <a:pt x="500" y="776"/>
                      <a:pt x="526" y="767"/>
                      <a:pt x="555" y="752"/>
                    </a:cubicBezTo>
                    <a:cubicBezTo>
                      <a:pt x="584" y="737"/>
                      <a:pt x="639" y="708"/>
                      <a:pt x="656" y="681"/>
                    </a:cubicBezTo>
                    <a:cubicBezTo>
                      <a:pt x="673" y="654"/>
                      <a:pt x="656" y="607"/>
                      <a:pt x="656" y="590"/>
                    </a:cubicBezTo>
                    <a:lnTo>
                      <a:pt x="659" y="576"/>
                    </a:lnTo>
                    <a:cubicBezTo>
                      <a:pt x="670" y="570"/>
                      <a:pt x="702" y="553"/>
                      <a:pt x="723" y="552"/>
                    </a:cubicBezTo>
                    <a:cubicBezTo>
                      <a:pt x="744" y="551"/>
                      <a:pt x="754" y="571"/>
                      <a:pt x="783" y="572"/>
                    </a:cubicBezTo>
                    <a:cubicBezTo>
                      <a:pt x="812" y="573"/>
                      <a:pt x="867" y="580"/>
                      <a:pt x="899" y="560"/>
                    </a:cubicBezTo>
                    <a:cubicBezTo>
                      <a:pt x="931" y="540"/>
                      <a:pt x="980" y="494"/>
                      <a:pt x="975" y="452"/>
                    </a:cubicBezTo>
                    <a:cubicBezTo>
                      <a:pt x="970" y="410"/>
                      <a:pt x="905" y="353"/>
                      <a:pt x="867" y="308"/>
                    </a:cubicBezTo>
                    <a:cubicBezTo>
                      <a:pt x="829" y="263"/>
                      <a:pt x="766" y="218"/>
                      <a:pt x="746" y="182"/>
                    </a:cubicBezTo>
                    <a:cubicBezTo>
                      <a:pt x="726" y="146"/>
                      <a:pt x="761" y="111"/>
                      <a:pt x="746" y="91"/>
                    </a:cubicBezTo>
                    <a:cubicBezTo>
                      <a:pt x="731" y="71"/>
                      <a:pt x="700" y="78"/>
                      <a:pt x="655" y="64"/>
                    </a:cubicBezTo>
                    <a:cubicBezTo>
                      <a:pt x="610" y="50"/>
                      <a:pt x="543" y="15"/>
                      <a:pt x="475" y="4"/>
                    </a:cubicBezTo>
                    <a:lnTo>
                      <a:pt x="247" y="0"/>
                    </a:lnTo>
                    <a:lnTo>
                      <a:pt x="135" y="76"/>
                    </a:lnTo>
                    <a:cubicBezTo>
                      <a:pt x="123" y="109"/>
                      <a:pt x="167" y="171"/>
                      <a:pt x="175" y="196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25" name="Freeform 49"/>
              <p:cNvSpPr>
                <a:spLocks/>
              </p:cNvSpPr>
              <p:nvPr/>
            </p:nvSpPr>
            <p:spPr bwMode="auto">
              <a:xfrm>
                <a:off x="6348" y="1567"/>
                <a:ext cx="612" cy="246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26" name="Freeform 50"/>
              <p:cNvSpPr>
                <a:spLocks/>
              </p:cNvSpPr>
              <p:nvPr/>
            </p:nvSpPr>
            <p:spPr bwMode="auto">
              <a:xfrm>
                <a:off x="6575" y="1749"/>
                <a:ext cx="577" cy="411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27" name="Freeform 51"/>
              <p:cNvSpPr>
                <a:spLocks/>
              </p:cNvSpPr>
              <p:nvPr/>
            </p:nvSpPr>
            <p:spPr bwMode="auto">
              <a:xfrm>
                <a:off x="6334" y="1797"/>
                <a:ext cx="511" cy="553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28" name="Group 52"/>
            <p:cNvGrpSpPr>
              <a:grpSpLocks/>
            </p:cNvGrpSpPr>
            <p:nvPr/>
          </p:nvGrpSpPr>
          <p:grpSpPr bwMode="auto">
            <a:xfrm rot="2341479">
              <a:off x="2978" y="5607"/>
              <a:ext cx="907" cy="755"/>
              <a:chOff x="6191" y="1567"/>
              <a:chExt cx="980" cy="815"/>
            </a:xfrm>
          </p:grpSpPr>
          <p:sp>
            <p:nvSpPr>
              <p:cNvPr id="152629" name="Freeform 53"/>
              <p:cNvSpPr>
                <a:spLocks/>
              </p:cNvSpPr>
              <p:nvPr/>
            </p:nvSpPr>
            <p:spPr bwMode="auto">
              <a:xfrm>
                <a:off x="6191" y="1567"/>
                <a:ext cx="980" cy="815"/>
              </a:xfrm>
              <a:custGeom>
                <a:avLst/>
                <a:gdLst>
                  <a:gd name="T0" fmla="*/ 175 w 980"/>
                  <a:gd name="T1" fmla="*/ 196 h 815"/>
                  <a:gd name="T2" fmla="*/ 66 w 980"/>
                  <a:gd name="T3" fmla="*/ 272 h 815"/>
                  <a:gd name="T4" fmla="*/ 111 w 980"/>
                  <a:gd name="T5" fmla="*/ 454 h 815"/>
                  <a:gd name="T6" fmla="*/ 131 w 980"/>
                  <a:gd name="T7" fmla="*/ 588 h 815"/>
                  <a:gd name="T8" fmla="*/ 7 w 980"/>
                  <a:gd name="T9" fmla="*/ 676 h 815"/>
                  <a:gd name="T10" fmla="*/ 91 w 980"/>
                  <a:gd name="T11" fmla="*/ 788 h 815"/>
                  <a:gd name="T12" fmla="*/ 247 w 980"/>
                  <a:gd name="T13" fmla="*/ 771 h 815"/>
                  <a:gd name="T14" fmla="*/ 283 w 980"/>
                  <a:gd name="T15" fmla="*/ 724 h 815"/>
                  <a:gd name="T16" fmla="*/ 295 w 980"/>
                  <a:gd name="T17" fmla="*/ 792 h 815"/>
                  <a:gd name="T18" fmla="*/ 419 w 980"/>
                  <a:gd name="T19" fmla="*/ 804 h 815"/>
                  <a:gd name="T20" fmla="*/ 451 w 980"/>
                  <a:gd name="T21" fmla="*/ 728 h 815"/>
                  <a:gd name="T22" fmla="*/ 483 w 980"/>
                  <a:gd name="T23" fmla="*/ 772 h 815"/>
                  <a:gd name="T24" fmla="*/ 555 w 980"/>
                  <a:gd name="T25" fmla="*/ 752 h 815"/>
                  <a:gd name="T26" fmla="*/ 656 w 980"/>
                  <a:gd name="T27" fmla="*/ 681 h 815"/>
                  <a:gd name="T28" fmla="*/ 656 w 980"/>
                  <a:gd name="T29" fmla="*/ 590 h 815"/>
                  <a:gd name="T30" fmla="*/ 659 w 980"/>
                  <a:gd name="T31" fmla="*/ 576 h 815"/>
                  <a:gd name="T32" fmla="*/ 723 w 980"/>
                  <a:gd name="T33" fmla="*/ 552 h 815"/>
                  <a:gd name="T34" fmla="*/ 783 w 980"/>
                  <a:gd name="T35" fmla="*/ 572 h 815"/>
                  <a:gd name="T36" fmla="*/ 899 w 980"/>
                  <a:gd name="T37" fmla="*/ 560 h 815"/>
                  <a:gd name="T38" fmla="*/ 975 w 980"/>
                  <a:gd name="T39" fmla="*/ 452 h 815"/>
                  <a:gd name="T40" fmla="*/ 867 w 980"/>
                  <a:gd name="T41" fmla="*/ 308 h 815"/>
                  <a:gd name="T42" fmla="*/ 746 w 980"/>
                  <a:gd name="T43" fmla="*/ 182 h 815"/>
                  <a:gd name="T44" fmla="*/ 746 w 980"/>
                  <a:gd name="T45" fmla="*/ 91 h 815"/>
                  <a:gd name="T46" fmla="*/ 655 w 980"/>
                  <a:gd name="T47" fmla="*/ 64 h 815"/>
                  <a:gd name="T48" fmla="*/ 475 w 980"/>
                  <a:gd name="T49" fmla="*/ 4 h 815"/>
                  <a:gd name="T50" fmla="*/ 247 w 980"/>
                  <a:gd name="T51" fmla="*/ 0 h 815"/>
                  <a:gd name="T52" fmla="*/ 135 w 980"/>
                  <a:gd name="T53" fmla="*/ 76 h 815"/>
                  <a:gd name="T54" fmla="*/ 175 w 980"/>
                  <a:gd name="T55" fmla="*/ 196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0" h="815">
                    <a:moveTo>
                      <a:pt x="175" y="196"/>
                    </a:moveTo>
                    <a:cubicBezTo>
                      <a:pt x="168" y="226"/>
                      <a:pt x="77" y="229"/>
                      <a:pt x="66" y="272"/>
                    </a:cubicBezTo>
                    <a:cubicBezTo>
                      <a:pt x="55" y="315"/>
                      <a:pt x="100" y="401"/>
                      <a:pt x="111" y="454"/>
                    </a:cubicBezTo>
                    <a:cubicBezTo>
                      <a:pt x="122" y="507"/>
                      <a:pt x="148" y="551"/>
                      <a:pt x="131" y="588"/>
                    </a:cubicBezTo>
                    <a:cubicBezTo>
                      <a:pt x="114" y="625"/>
                      <a:pt x="14" y="643"/>
                      <a:pt x="7" y="676"/>
                    </a:cubicBezTo>
                    <a:cubicBezTo>
                      <a:pt x="0" y="709"/>
                      <a:pt x="51" y="772"/>
                      <a:pt x="91" y="788"/>
                    </a:cubicBezTo>
                    <a:cubicBezTo>
                      <a:pt x="131" y="804"/>
                      <a:pt x="215" y="782"/>
                      <a:pt x="247" y="771"/>
                    </a:cubicBezTo>
                    <a:cubicBezTo>
                      <a:pt x="279" y="760"/>
                      <a:pt x="275" y="720"/>
                      <a:pt x="283" y="724"/>
                    </a:cubicBezTo>
                    <a:lnTo>
                      <a:pt x="295" y="792"/>
                    </a:lnTo>
                    <a:cubicBezTo>
                      <a:pt x="318" y="805"/>
                      <a:pt x="393" y="815"/>
                      <a:pt x="419" y="804"/>
                    </a:cubicBezTo>
                    <a:cubicBezTo>
                      <a:pt x="445" y="793"/>
                      <a:pt x="440" y="733"/>
                      <a:pt x="451" y="728"/>
                    </a:cubicBezTo>
                    <a:cubicBezTo>
                      <a:pt x="462" y="723"/>
                      <a:pt x="466" y="768"/>
                      <a:pt x="483" y="772"/>
                    </a:cubicBezTo>
                    <a:cubicBezTo>
                      <a:pt x="500" y="776"/>
                      <a:pt x="526" y="767"/>
                      <a:pt x="555" y="752"/>
                    </a:cubicBezTo>
                    <a:cubicBezTo>
                      <a:pt x="584" y="737"/>
                      <a:pt x="639" y="708"/>
                      <a:pt x="656" y="681"/>
                    </a:cubicBezTo>
                    <a:cubicBezTo>
                      <a:pt x="673" y="654"/>
                      <a:pt x="656" y="607"/>
                      <a:pt x="656" y="590"/>
                    </a:cubicBezTo>
                    <a:lnTo>
                      <a:pt x="659" y="576"/>
                    </a:lnTo>
                    <a:cubicBezTo>
                      <a:pt x="670" y="570"/>
                      <a:pt x="702" y="553"/>
                      <a:pt x="723" y="552"/>
                    </a:cubicBezTo>
                    <a:cubicBezTo>
                      <a:pt x="744" y="551"/>
                      <a:pt x="754" y="571"/>
                      <a:pt x="783" y="572"/>
                    </a:cubicBezTo>
                    <a:cubicBezTo>
                      <a:pt x="812" y="573"/>
                      <a:pt x="867" y="580"/>
                      <a:pt x="899" y="560"/>
                    </a:cubicBezTo>
                    <a:cubicBezTo>
                      <a:pt x="931" y="540"/>
                      <a:pt x="980" y="494"/>
                      <a:pt x="975" y="452"/>
                    </a:cubicBezTo>
                    <a:cubicBezTo>
                      <a:pt x="970" y="410"/>
                      <a:pt x="905" y="353"/>
                      <a:pt x="867" y="308"/>
                    </a:cubicBezTo>
                    <a:cubicBezTo>
                      <a:pt x="829" y="263"/>
                      <a:pt x="766" y="218"/>
                      <a:pt x="746" y="182"/>
                    </a:cubicBezTo>
                    <a:cubicBezTo>
                      <a:pt x="726" y="146"/>
                      <a:pt x="761" y="111"/>
                      <a:pt x="746" y="91"/>
                    </a:cubicBezTo>
                    <a:cubicBezTo>
                      <a:pt x="731" y="71"/>
                      <a:pt x="700" y="78"/>
                      <a:pt x="655" y="64"/>
                    </a:cubicBezTo>
                    <a:cubicBezTo>
                      <a:pt x="610" y="50"/>
                      <a:pt x="543" y="15"/>
                      <a:pt x="475" y="4"/>
                    </a:cubicBezTo>
                    <a:lnTo>
                      <a:pt x="247" y="0"/>
                    </a:lnTo>
                    <a:lnTo>
                      <a:pt x="135" y="76"/>
                    </a:lnTo>
                    <a:cubicBezTo>
                      <a:pt x="123" y="109"/>
                      <a:pt x="167" y="171"/>
                      <a:pt x="175" y="196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30" name="Freeform 54"/>
              <p:cNvSpPr>
                <a:spLocks/>
              </p:cNvSpPr>
              <p:nvPr/>
            </p:nvSpPr>
            <p:spPr bwMode="auto">
              <a:xfrm>
                <a:off x="6348" y="1567"/>
                <a:ext cx="612" cy="246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31" name="Freeform 55"/>
              <p:cNvSpPr>
                <a:spLocks/>
              </p:cNvSpPr>
              <p:nvPr/>
            </p:nvSpPr>
            <p:spPr bwMode="auto">
              <a:xfrm>
                <a:off x="6575" y="1749"/>
                <a:ext cx="577" cy="411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32" name="Freeform 56"/>
              <p:cNvSpPr>
                <a:spLocks/>
              </p:cNvSpPr>
              <p:nvPr/>
            </p:nvSpPr>
            <p:spPr bwMode="auto">
              <a:xfrm>
                <a:off x="6334" y="1797"/>
                <a:ext cx="511" cy="553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33" name="Group 57"/>
            <p:cNvGrpSpPr>
              <a:grpSpLocks/>
            </p:cNvGrpSpPr>
            <p:nvPr/>
          </p:nvGrpSpPr>
          <p:grpSpPr bwMode="auto">
            <a:xfrm rot="2341479">
              <a:off x="2842" y="5426"/>
              <a:ext cx="907" cy="755"/>
              <a:chOff x="6191" y="1567"/>
              <a:chExt cx="980" cy="815"/>
            </a:xfrm>
          </p:grpSpPr>
          <p:sp>
            <p:nvSpPr>
              <p:cNvPr id="152634" name="Freeform 58"/>
              <p:cNvSpPr>
                <a:spLocks/>
              </p:cNvSpPr>
              <p:nvPr/>
            </p:nvSpPr>
            <p:spPr bwMode="auto">
              <a:xfrm>
                <a:off x="6191" y="1567"/>
                <a:ext cx="980" cy="815"/>
              </a:xfrm>
              <a:custGeom>
                <a:avLst/>
                <a:gdLst>
                  <a:gd name="T0" fmla="*/ 175 w 980"/>
                  <a:gd name="T1" fmla="*/ 196 h 815"/>
                  <a:gd name="T2" fmla="*/ 66 w 980"/>
                  <a:gd name="T3" fmla="*/ 272 h 815"/>
                  <a:gd name="T4" fmla="*/ 111 w 980"/>
                  <a:gd name="T5" fmla="*/ 454 h 815"/>
                  <a:gd name="T6" fmla="*/ 131 w 980"/>
                  <a:gd name="T7" fmla="*/ 588 h 815"/>
                  <a:gd name="T8" fmla="*/ 7 w 980"/>
                  <a:gd name="T9" fmla="*/ 676 h 815"/>
                  <a:gd name="T10" fmla="*/ 91 w 980"/>
                  <a:gd name="T11" fmla="*/ 788 h 815"/>
                  <a:gd name="T12" fmla="*/ 247 w 980"/>
                  <a:gd name="T13" fmla="*/ 771 h 815"/>
                  <a:gd name="T14" fmla="*/ 283 w 980"/>
                  <a:gd name="T15" fmla="*/ 724 h 815"/>
                  <a:gd name="T16" fmla="*/ 295 w 980"/>
                  <a:gd name="T17" fmla="*/ 792 h 815"/>
                  <a:gd name="T18" fmla="*/ 419 w 980"/>
                  <a:gd name="T19" fmla="*/ 804 h 815"/>
                  <a:gd name="T20" fmla="*/ 451 w 980"/>
                  <a:gd name="T21" fmla="*/ 728 h 815"/>
                  <a:gd name="T22" fmla="*/ 483 w 980"/>
                  <a:gd name="T23" fmla="*/ 772 h 815"/>
                  <a:gd name="T24" fmla="*/ 555 w 980"/>
                  <a:gd name="T25" fmla="*/ 752 h 815"/>
                  <a:gd name="T26" fmla="*/ 656 w 980"/>
                  <a:gd name="T27" fmla="*/ 681 h 815"/>
                  <a:gd name="T28" fmla="*/ 656 w 980"/>
                  <a:gd name="T29" fmla="*/ 590 h 815"/>
                  <a:gd name="T30" fmla="*/ 659 w 980"/>
                  <a:gd name="T31" fmla="*/ 576 h 815"/>
                  <a:gd name="T32" fmla="*/ 723 w 980"/>
                  <a:gd name="T33" fmla="*/ 552 h 815"/>
                  <a:gd name="T34" fmla="*/ 783 w 980"/>
                  <a:gd name="T35" fmla="*/ 572 h 815"/>
                  <a:gd name="T36" fmla="*/ 899 w 980"/>
                  <a:gd name="T37" fmla="*/ 560 h 815"/>
                  <a:gd name="T38" fmla="*/ 975 w 980"/>
                  <a:gd name="T39" fmla="*/ 452 h 815"/>
                  <a:gd name="T40" fmla="*/ 867 w 980"/>
                  <a:gd name="T41" fmla="*/ 308 h 815"/>
                  <a:gd name="T42" fmla="*/ 746 w 980"/>
                  <a:gd name="T43" fmla="*/ 182 h 815"/>
                  <a:gd name="T44" fmla="*/ 746 w 980"/>
                  <a:gd name="T45" fmla="*/ 91 h 815"/>
                  <a:gd name="T46" fmla="*/ 655 w 980"/>
                  <a:gd name="T47" fmla="*/ 64 h 815"/>
                  <a:gd name="T48" fmla="*/ 475 w 980"/>
                  <a:gd name="T49" fmla="*/ 4 h 815"/>
                  <a:gd name="T50" fmla="*/ 247 w 980"/>
                  <a:gd name="T51" fmla="*/ 0 h 815"/>
                  <a:gd name="T52" fmla="*/ 135 w 980"/>
                  <a:gd name="T53" fmla="*/ 76 h 815"/>
                  <a:gd name="T54" fmla="*/ 175 w 980"/>
                  <a:gd name="T55" fmla="*/ 196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0" h="815">
                    <a:moveTo>
                      <a:pt x="175" y="196"/>
                    </a:moveTo>
                    <a:cubicBezTo>
                      <a:pt x="168" y="226"/>
                      <a:pt x="77" y="229"/>
                      <a:pt x="66" y="272"/>
                    </a:cubicBezTo>
                    <a:cubicBezTo>
                      <a:pt x="55" y="315"/>
                      <a:pt x="100" y="401"/>
                      <a:pt x="111" y="454"/>
                    </a:cubicBezTo>
                    <a:cubicBezTo>
                      <a:pt x="122" y="507"/>
                      <a:pt x="148" y="551"/>
                      <a:pt x="131" y="588"/>
                    </a:cubicBezTo>
                    <a:cubicBezTo>
                      <a:pt x="114" y="625"/>
                      <a:pt x="14" y="643"/>
                      <a:pt x="7" y="676"/>
                    </a:cubicBezTo>
                    <a:cubicBezTo>
                      <a:pt x="0" y="709"/>
                      <a:pt x="51" y="772"/>
                      <a:pt x="91" y="788"/>
                    </a:cubicBezTo>
                    <a:cubicBezTo>
                      <a:pt x="131" y="804"/>
                      <a:pt x="215" y="782"/>
                      <a:pt x="247" y="771"/>
                    </a:cubicBezTo>
                    <a:cubicBezTo>
                      <a:pt x="279" y="760"/>
                      <a:pt x="275" y="720"/>
                      <a:pt x="283" y="724"/>
                    </a:cubicBezTo>
                    <a:lnTo>
                      <a:pt x="295" y="792"/>
                    </a:lnTo>
                    <a:cubicBezTo>
                      <a:pt x="318" y="805"/>
                      <a:pt x="393" y="815"/>
                      <a:pt x="419" y="804"/>
                    </a:cubicBezTo>
                    <a:cubicBezTo>
                      <a:pt x="445" y="793"/>
                      <a:pt x="440" y="733"/>
                      <a:pt x="451" y="728"/>
                    </a:cubicBezTo>
                    <a:cubicBezTo>
                      <a:pt x="462" y="723"/>
                      <a:pt x="466" y="768"/>
                      <a:pt x="483" y="772"/>
                    </a:cubicBezTo>
                    <a:cubicBezTo>
                      <a:pt x="500" y="776"/>
                      <a:pt x="526" y="767"/>
                      <a:pt x="555" y="752"/>
                    </a:cubicBezTo>
                    <a:cubicBezTo>
                      <a:pt x="584" y="737"/>
                      <a:pt x="639" y="708"/>
                      <a:pt x="656" y="681"/>
                    </a:cubicBezTo>
                    <a:cubicBezTo>
                      <a:pt x="673" y="654"/>
                      <a:pt x="656" y="607"/>
                      <a:pt x="656" y="590"/>
                    </a:cubicBezTo>
                    <a:lnTo>
                      <a:pt x="659" y="576"/>
                    </a:lnTo>
                    <a:cubicBezTo>
                      <a:pt x="670" y="570"/>
                      <a:pt x="702" y="553"/>
                      <a:pt x="723" y="552"/>
                    </a:cubicBezTo>
                    <a:cubicBezTo>
                      <a:pt x="744" y="551"/>
                      <a:pt x="754" y="571"/>
                      <a:pt x="783" y="572"/>
                    </a:cubicBezTo>
                    <a:cubicBezTo>
                      <a:pt x="812" y="573"/>
                      <a:pt x="867" y="580"/>
                      <a:pt x="899" y="560"/>
                    </a:cubicBezTo>
                    <a:cubicBezTo>
                      <a:pt x="931" y="540"/>
                      <a:pt x="980" y="494"/>
                      <a:pt x="975" y="452"/>
                    </a:cubicBezTo>
                    <a:cubicBezTo>
                      <a:pt x="970" y="410"/>
                      <a:pt x="905" y="353"/>
                      <a:pt x="867" y="308"/>
                    </a:cubicBezTo>
                    <a:cubicBezTo>
                      <a:pt x="829" y="263"/>
                      <a:pt x="766" y="218"/>
                      <a:pt x="746" y="182"/>
                    </a:cubicBezTo>
                    <a:cubicBezTo>
                      <a:pt x="726" y="146"/>
                      <a:pt x="761" y="111"/>
                      <a:pt x="746" y="91"/>
                    </a:cubicBezTo>
                    <a:cubicBezTo>
                      <a:pt x="731" y="71"/>
                      <a:pt x="700" y="78"/>
                      <a:pt x="655" y="64"/>
                    </a:cubicBezTo>
                    <a:cubicBezTo>
                      <a:pt x="610" y="50"/>
                      <a:pt x="543" y="15"/>
                      <a:pt x="475" y="4"/>
                    </a:cubicBezTo>
                    <a:lnTo>
                      <a:pt x="247" y="0"/>
                    </a:lnTo>
                    <a:lnTo>
                      <a:pt x="135" y="76"/>
                    </a:lnTo>
                    <a:cubicBezTo>
                      <a:pt x="123" y="109"/>
                      <a:pt x="167" y="171"/>
                      <a:pt x="175" y="196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35" name="Freeform 59"/>
              <p:cNvSpPr>
                <a:spLocks/>
              </p:cNvSpPr>
              <p:nvPr/>
            </p:nvSpPr>
            <p:spPr bwMode="auto">
              <a:xfrm>
                <a:off x="6348" y="1567"/>
                <a:ext cx="612" cy="246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36" name="Freeform 60"/>
              <p:cNvSpPr>
                <a:spLocks/>
              </p:cNvSpPr>
              <p:nvPr/>
            </p:nvSpPr>
            <p:spPr bwMode="auto">
              <a:xfrm>
                <a:off x="6575" y="1749"/>
                <a:ext cx="577" cy="411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37" name="Freeform 61"/>
              <p:cNvSpPr>
                <a:spLocks/>
              </p:cNvSpPr>
              <p:nvPr/>
            </p:nvSpPr>
            <p:spPr bwMode="auto">
              <a:xfrm>
                <a:off x="6334" y="1797"/>
                <a:ext cx="511" cy="553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38" name="Group 62"/>
            <p:cNvGrpSpPr>
              <a:grpSpLocks/>
            </p:cNvGrpSpPr>
            <p:nvPr/>
          </p:nvGrpSpPr>
          <p:grpSpPr bwMode="auto">
            <a:xfrm rot="-1041318">
              <a:off x="2479" y="5018"/>
              <a:ext cx="821" cy="798"/>
              <a:chOff x="4174" y="1184"/>
              <a:chExt cx="821" cy="798"/>
            </a:xfrm>
          </p:grpSpPr>
          <p:sp>
            <p:nvSpPr>
              <p:cNvPr id="152639" name="Freeform 63"/>
              <p:cNvSpPr>
                <a:spLocks/>
              </p:cNvSpPr>
              <p:nvPr/>
            </p:nvSpPr>
            <p:spPr bwMode="auto">
              <a:xfrm>
                <a:off x="4174" y="1184"/>
                <a:ext cx="761" cy="798"/>
              </a:xfrm>
              <a:custGeom>
                <a:avLst/>
                <a:gdLst>
                  <a:gd name="T0" fmla="*/ 288 w 761"/>
                  <a:gd name="T1" fmla="*/ 110 h 798"/>
                  <a:gd name="T2" fmla="*/ 166 w 761"/>
                  <a:gd name="T3" fmla="*/ 101 h 798"/>
                  <a:gd name="T4" fmla="*/ 92 w 761"/>
                  <a:gd name="T5" fmla="*/ 259 h 798"/>
                  <a:gd name="T6" fmla="*/ 28 w 761"/>
                  <a:gd name="T7" fmla="*/ 367 h 798"/>
                  <a:gd name="T8" fmla="*/ 5 w 761"/>
                  <a:gd name="T9" fmla="*/ 566 h 798"/>
                  <a:gd name="T10" fmla="*/ 58 w 761"/>
                  <a:gd name="T11" fmla="*/ 553 h 798"/>
                  <a:gd name="T12" fmla="*/ 27 w 761"/>
                  <a:gd name="T13" fmla="*/ 609 h 798"/>
                  <a:gd name="T14" fmla="*/ 109 w 761"/>
                  <a:gd name="T15" fmla="*/ 690 h 798"/>
                  <a:gd name="T16" fmla="*/ 176 w 761"/>
                  <a:gd name="T17" fmla="*/ 653 h 798"/>
                  <a:gd name="T18" fmla="*/ 174 w 761"/>
                  <a:gd name="T19" fmla="*/ 704 h 798"/>
                  <a:gd name="T20" fmla="*/ 237 w 761"/>
                  <a:gd name="T21" fmla="*/ 732 h 798"/>
                  <a:gd name="T22" fmla="*/ 351 w 761"/>
                  <a:gd name="T23" fmla="*/ 739 h 798"/>
                  <a:gd name="T24" fmla="*/ 404 w 761"/>
                  <a:gd name="T25" fmla="*/ 674 h 798"/>
                  <a:gd name="T26" fmla="*/ 414 w 761"/>
                  <a:gd name="T27" fmla="*/ 666 h 798"/>
                  <a:gd name="T28" fmla="*/ 475 w 761"/>
                  <a:gd name="T29" fmla="*/ 685 h 798"/>
                  <a:gd name="T30" fmla="*/ 506 w 761"/>
                  <a:gd name="T31" fmla="*/ 735 h 798"/>
                  <a:gd name="T32" fmla="*/ 596 w 761"/>
                  <a:gd name="T33" fmla="*/ 794 h 798"/>
                  <a:gd name="T34" fmla="*/ 714 w 761"/>
                  <a:gd name="T35" fmla="*/ 760 h 798"/>
                  <a:gd name="T36" fmla="*/ 720 w 761"/>
                  <a:gd name="T37" fmla="*/ 593 h 798"/>
                  <a:gd name="T38" fmla="*/ 706 w 761"/>
                  <a:gd name="T39" fmla="*/ 433 h 798"/>
                  <a:gd name="T40" fmla="*/ 760 w 761"/>
                  <a:gd name="T41" fmla="*/ 367 h 798"/>
                  <a:gd name="T42" fmla="*/ 710 w 761"/>
                  <a:gd name="T43" fmla="*/ 294 h 798"/>
                  <a:gd name="T44" fmla="*/ 616 w 761"/>
                  <a:gd name="T45" fmla="*/ 147 h 798"/>
                  <a:gd name="T46" fmla="*/ 455 w 761"/>
                  <a:gd name="T47" fmla="*/ 11 h 798"/>
                  <a:gd name="T48" fmla="*/ 330 w 761"/>
                  <a:gd name="T49" fmla="*/ 0 h 798"/>
                  <a:gd name="T50" fmla="*/ 288 w 761"/>
                  <a:gd name="T51" fmla="*/ 11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1" h="798">
                    <a:moveTo>
                      <a:pt x="288" y="110"/>
                    </a:moveTo>
                    <a:cubicBezTo>
                      <a:pt x="266" y="127"/>
                      <a:pt x="198" y="76"/>
                      <a:pt x="166" y="101"/>
                    </a:cubicBezTo>
                    <a:cubicBezTo>
                      <a:pt x="133" y="126"/>
                      <a:pt x="115" y="214"/>
                      <a:pt x="92" y="259"/>
                    </a:cubicBezTo>
                    <a:cubicBezTo>
                      <a:pt x="69" y="303"/>
                      <a:pt x="42" y="316"/>
                      <a:pt x="28" y="367"/>
                    </a:cubicBezTo>
                    <a:cubicBezTo>
                      <a:pt x="14" y="418"/>
                      <a:pt x="0" y="535"/>
                      <a:pt x="5" y="566"/>
                    </a:cubicBezTo>
                    <a:cubicBezTo>
                      <a:pt x="10" y="597"/>
                      <a:pt x="55" y="546"/>
                      <a:pt x="58" y="553"/>
                    </a:cubicBezTo>
                    <a:lnTo>
                      <a:pt x="27" y="609"/>
                    </a:lnTo>
                    <a:cubicBezTo>
                      <a:pt x="35" y="632"/>
                      <a:pt x="84" y="683"/>
                      <a:pt x="109" y="690"/>
                    </a:cubicBezTo>
                    <a:cubicBezTo>
                      <a:pt x="134" y="697"/>
                      <a:pt x="165" y="651"/>
                      <a:pt x="176" y="653"/>
                    </a:cubicBezTo>
                    <a:cubicBezTo>
                      <a:pt x="187" y="657"/>
                      <a:pt x="164" y="691"/>
                      <a:pt x="174" y="704"/>
                    </a:cubicBezTo>
                    <a:cubicBezTo>
                      <a:pt x="184" y="717"/>
                      <a:pt x="207" y="726"/>
                      <a:pt x="237" y="732"/>
                    </a:cubicBezTo>
                    <a:cubicBezTo>
                      <a:pt x="266" y="738"/>
                      <a:pt x="323" y="749"/>
                      <a:pt x="351" y="739"/>
                    </a:cubicBezTo>
                    <a:cubicBezTo>
                      <a:pt x="379" y="730"/>
                      <a:pt x="395" y="686"/>
                      <a:pt x="404" y="674"/>
                    </a:cubicBezTo>
                    <a:lnTo>
                      <a:pt x="414" y="666"/>
                    </a:lnTo>
                    <a:cubicBezTo>
                      <a:pt x="426" y="668"/>
                      <a:pt x="459" y="674"/>
                      <a:pt x="475" y="685"/>
                    </a:cubicBezTo>
                    <a:cubicBezTo>
                      <a:pt x="491" y="697"/>
                      <a:pt x="486" y="717"/>
                      <a:pt x="506" y="735"/>
                    </a:cubicBezTo>
                    <a:cubicBezTo>
                      <a:pt x="527" y="753"/>
                      <a:pt x="562" y="789"/>
                      <a:pt x="596" y="794"/>
                    </a:cubicBezTo>
                    <a:cubicBezTo>
                      <a:pt x="632" y="798"/>
                      <a:pt x="693" y="794"/>
                      <a:pt x="714" y="760"/>
                    </a:cubicBezTo>
                    <a:cubicBezTo>
                      <a:pt x="735" y="728"/>
                      <a:pt x="722" y="649"/>
                      <a:pt x="720" y="593"/>
                    </a:cubicBezTo>
                    <a:cubicBezTo>
                      <a:pt x="719" y="539"/>
                      <a:pt x="700" y="470"/>
                      <a:pt x="706" y="433"/>
                    </a:cubicBezTo>
                    <a:cubicBezTo>
                      <a:pt x="714" y="395"/>
                      <a:pt x="759" y="390"/>
                      <a:pt x="760" y="367"/>
                    </a:cubicBezTo>
                    <a:cubicBezTo>
                      <a:pt x="761" y="345"/>
                      <a:pt x="735" y="331"/>
                      <a:pt x="710" y="294"/>
                    </a:cubicBezTo>
                    <a:cubicBezTo>
                      <a:pt x="687" y="258"/>
                      <a:pt x="659" y="195"/>
                      <a:pt x="616" y="147"/>
                    </a:cubicBezTo>
                    <a:lnTo>
                      <a:pt x="455" y="11"/>
                    </a:lnTo>
                    <a:lnTo>
                      <a:pt x="330" y="0"/>
                    </a:lnTo>
                    <a:cubicBezTo>
                      <a:pt x="302" y="17"/>
                      <a:pt x="298" y="87"/>
                      <a:pt x="288" y="110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40" name="Freeform 64"/>
              <p:cNvSpPr>
                <a:spLocks/>
              </p:cNvSpPr>
              <p:nvPr/>
            </p:nvSpPr>
            <p:spPr bwMode="auto">
              <a:xfrm rot="2341479">
                <a:off x="4428" y="1296"/>
                <a:ext cx="567" cy="228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41" name="Freeform 65"/>
              <p:cNvSpPr>
                <a:spLocks/>
              </p:cNvSpPr>
              <p:nvPr/>
            </p:nvSpPr>
            <p:spPr bwMode="auto">
              <a:xfrm rot="2341479">
                <a:off x="4441" y="1532"/>
                <a:ext cx="534" cy="380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42" name="Freeform 66"/>
              <p:cNvSpPr>
                <a:spLocks/>
              </p:cNvSpPr>
              <p:nvPr/>
            </p:nvSpPr>
            <p:spPr bwMode="auto">
              <a:xfrm rot="2341479">
                <a:off x="4205" y="1392"/>
                <a:ext cx="473" cy="512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43" name="Group 67"/>
            <p:cNvGrpSpPr>
              <a:grpSpLocks/>
            </p:cNvGrpSpPr>
            <p:nvPr/>
          </p:nvGrpSpPr>
          <p:grpSpPr bwMode="auto">
            <a:xfrm rot="-5154997">
              <a:off x="2648" y="4621"/>
              <a:ext cx="821" cy="798"/>
              <a:chOff x="4174" y="1184"/>
              <a:chExt cx="821" cy="798"/>
            </a:xfrm>
          </p:grpSpPr>
          <p:sp>
            <p:nvSpPr>
              <p:cNvPr id="152644" name="Freeform 68"/>
              <p:cNvSpPr>
                <a:spLocks/>
              </p:cNvSpPr>
              <p:nvPr/>
            </p:nvSpPr>
            <p:spPr bwMode="auto">
              <a:xfrm>
                <a:off x="4174" y="1184"/>
                <a:ext cx="761" cy="798"/>
              </a:xfrm>
              <a:custGeom>
                <a:avLst/>
                <a:gdLst>
                  <a:gd name="T0" fmla="*/ 288 w 761"/>
                  <a:gd name="T1" fmla="*/ 110 h 798"/>
                  <a:gd name="T2" fmla="*/ 166 w 761"/>
                  <a:gd name="T3" fmla="*/ 101 h 798"/>
                  <a:gd name="T4" fmla="*/ 92 w 761"/>
                  <a:gd name="T5" fmla="*/ 259 h 798"/>
                  <a:gd name="T6" fmla="*/ 28 w 761"/>
                  <a:gd name="T7" fmla="*/ 367 h 798"/>
                  <a:gd name="T8" fmla="*/ 5 w 761"/>
                  <a:gd name="T9" fmla="*/ 566 h 798"/>
                  <a:gd name="T10" fmla="*/ 58 w 761"/>
                  <a:gd name="T11" fmla="*/ 553 h 798"/>
                  <a:gd name="T12" fmla="*/ 27 w 761"/>
                  <a:gd name="T13" fmla="*/ 609 h 798"/>
                  <a:gd name="T14" fmla="*/ 109 w 761"/>
                  <a:gd name="T15" fmla="*/ 690 h 798"/>
                  <a:gd name="T16" fmla="*/ 176 w 761"/>
                  <a:gd name="T17" fmla="*/ 653 h 798"/>
                  <a:gd name="T18" fmla="*/ 174 w 761"/>
                  <a:gd name="T19" fmla="*/ 704 h 798"/>
                  <a:gd name="T20" fmla="*/ 237 w 761"/>
                  <a:gd name="T21" fmla="*/ 732 h 798"/>
                  <a:gd name="T22" fmla="*/ 351 w 761"/>
                  <a:gd name="T23" fmla="*/ 739 h 798"/>
                  <a:gd name="T24" fmla="*/ 404 w 761"/>
                  <a:gd name="T25" fmla="*/ 674 h 798"/>
                  <a:gd name="T26" fmla="*/ 414 w 761"/>
                  <a:gd name="T27" fmla="*/ 666 h 798"/>
                  <a:gd name="T28" fmla="*/ 475 w 761"/>
                  <a:gd name="T29" fmla="*/ 685 h 798"/>
                  <a:gd name="T30" fmla="*/ 506 w 761"/>
                  <a:gd name="T31" fmla="*/ 735 h 798"/>
                  <a:gd name="T32" fmla="*/ 596 w 761"/>
                  <a:gd name="T33" fmla="*/ 794 h 798"/>
                  <a:gd name="T34" fmla="*/ 714 w 761"/>
                  <a:gd name="T35" fmla="*/ 760 h 798"/>
                  <a:gd name="T36" fmla="*/ 720 w 761"/>
                  <a:gd name="T37" fmla="*/ 593 h 798"/>
                  <a:gd name="T38" fmla="*/ 706 w 761"/>
                  <a:gd name="T39" fmla="*/ 433 h 798"/>
                  <a:gd name="T40" fmla="*/ 760 w 761"/>
                  <a:gd name="T41" fmla="*/ 367 h 798"/>
                  <a:gd name="T42" fmla="*/ 710 w 761"/>
                  <a:gd name="T43" fmla="*/ 294 h 798"/>
                  <a:gd name="T44" fmla="*/ 616 w 761"/>
                  <a:gd name="T45" fmla="*/ 147 h 798"/>
                  <a:gd name="T46" fmla="*/ 455 w 761"/>
                  <a:gd name="T47" fmla="*/ 11 h 798"/>
                  <a:gd name="T48" fmla="*/ 330 w 761"/>
                  <a:gd name="T49" fmla="*/ 0 h 798"/>
                  <a:gd name="T50" fmla="*/ 288 w 761"/>
                  <a:gd name="T51" fmla="*/ 11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1" h="798">
                    <a:moveTo>
                      <a:pt x="288" y="110"/>
                    </a:moveTo>
                    <a:cubicBezTo>
                      <a:pt x="266" y="127"/>
                      <a:pt x="198" y="76"/>
                      <a:pt x="166" y="101"/>
                    </a:cubicBezTo>
                    <a:cubicBezTo>
                      <a:pt x="133" y="126"/>
                      <a:pt x="115" y="214"/>
                      <a:pt x="92" y="259"/>
                    </a:cubicBezTo>
                    <a:cubicBezTo>
                      <a:pt x="69" y="303"/>
                      <a:pt x="42" y="316"/>
                      <a:pt x="28" y="367"/>
                    </a:cubicBezTo>
                    <a:cubicBezTo>
                      <a:pt x="14" y="418"/>
                      <a:pt x="0" y="535"/>
                      <a:pt x="5" y="566"/>
                    </a:cubicBezTo>
                    <a:cubicBezTo>
                      <a:pt x="10" y="597"/>
                      <a:pt x="55" y="546"/>
                      <a:pt x="58" y="553"/>
                    </a:cubicBezTo>
                    <a:lnTo>
                      <a:pt x="27" y="609"/>
                    </a:lnTo>
                    <a:cubicBezTo>
                      <a:pt x="35" y="632"/>
                      <a:pt x="84" y="683"/>
                      <a:pt x="109" y="690"/>
                    </a:cubicBezTo>
                    <a:cubicBezTo>
                      <a:pt x="134" y="697"/>
                      <a:pt x="165" y="651"/>
                      <a:pt x="176" y="653"/>
                    </a:cubicBezTo>
                    <a:cubicBezTo>
                      <a:pt x="187" y="657"/>
                      <a:pt x="164" y="691"/>
                      <a:pt x="174" y="704"/>
                    </a:cubicBezTo>
                    <a:cubicBezTo>
                      <a:pt x="184" y="717"/>
                      <a:pt x="207" y="726"/>
                      <a:pt x="237" y="732"/>
                    </a:cubicBezTo>
                    <a:cubicBezTo>
                      <a:pt x="266" y="738"/>
                      <a:pt x="323" y="749"/>
                      <a:pt x="351" y="739"/>
                    </a:cubicBezTo>
                    <a:cubicBezTo>
                      <a:pt x="379" y="730"/>
                      <a:pt x="395" y="686"/>
                      <a:pt x="404" y="674"/>
                    </a:cubicBezTo>
                    <a:lnTo>
                      <a:pt x="414" y="666"/>
                    </a:lnTo>
                    <a:cubicBezTo>
                      <a:pt x="426" y="668"/>
                      <a:pt x="459" y="674"/>
                      <a:pt x="475" y="685"/>
                    </a:cubicBezTo>
                    <a:cubicBezTo>
                      <a:pt x="491" y="697"/>
                      <a:pt x="486" y="717"/>
                      <a:pt x="506" y="735"/>
                    </a:cubicBezTo>
                    <a:cubicBezTo>
                      <a:pt x="527" y="753"/>
                      <a:pt x="562" y="789"/>
                      <a:pt x="596" y="794"/>
                    </a:cubicBezTo>
                    <a:cubicBezTo>
                      <a:pt x="632" y="798"/>
                      <a:pt x="693" y="794"/>
                      <a:pt x="714" y="760"/>
                    </a:cubicBezTo>
                    <a:cubicBezTo>
                      <a:pt x="735" y="728"/>
                      <a:pt x="722" y="649"/>
                      <a:pt x="720" y="593"/>
                    </a:cubicBezTo>
                    <a:cubicBezTo>
                      <a:pt x="719" y="539"/>
                      <a:pt x="700" y="470"/>
                      <a:pt x="706" y="433"/>
                    </a:cubicBezTo>
                    <a:cubicBezTo>
                      <a:pt x="714" y="395"/>
                      <a:pt x="759" y="390"/>
                      <a:pt x="760" y="367"/>
                    </a:cubicBezTo>
                    <a:cubicBezTo>
                      <a:pt x="761" y="345"/>
                      <a:pt x="735" y="331"/>
                      <a:pt x="710" y="294"/>
                    </a:cubicBezTo>
                    <a:cubicBezTo>
                      <a:pt x="687" y="258"/>
                      <a:pt x="659" y="195"/>
                      <a:pt x="616" y="147"/>
                    </a:cubicBezTo>
                    <a:lnTo>
                      <a:pt x="455" y="11"/>
                    </a:lnTo>
                    <a:lnTo>
                      <a:pt x="330" y="0"/>
                    </a:lnTo>
                    <a:cubicBezTo>
                      <a:pt x="302" y="17"/>
                      <a:pt x="298" y="87"/>
                      <a:pt x="288" y="110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45" name="Freeform 69"/>
              <p:cNvSpPr>
                <a:spLocks/>
              </p:cNvSpPr>
              <p:nvPr/>
            </p:nvSpPr>
            <p:spPr bwMode="auto">
              <a:xfrm rot="2341479">
                <a:off x="4428" y="1296"/>
                <a:ext cx="567" cy="228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46" name="Freeform 70"/>
              <p:cNvSpPr>
                <a:spLocks/>
              </p:cNvSpPr>
              <p:nvPr/>
            </p:nvSpPr>
            <p:spPr bwMode="auto">
              <a:xfrm rot="2341479">
                <a:off x="4441" y="1532"/>
                <a:ext cx="534" cy="380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47" name="Freeform 71"/>
              <p:cNvSpPr>
                <a:spLocks/>
              </p:cNvSpPr>
              <p:nvPr/>
            </p:nvSpPr>
            <p:spPr bwMode="auto">
              <a:xfrm rot="2341479">
                <a:off x="4205" y="1392"/>
                <a:ext cx="473" cy="512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48" name="Group 72"/>
            <p:cNvGrpSpPr>
              <a:grpSpLocks/>
            </p:cNvGrpSpPr>
            <p:nvPr/>
          </p:nvGrpSpPr>
          <p:grpSpPr bwMode="auto">
            <a:xfrm rot="-3001338">
              <a:off x="3057" y="4485"/>
              <a:ext cx="821" cy="798"/>
              <a:chOff x="4174" y="1184"/>
              <a:chExt cx="821" cy="798"/>
            </a:xfrm>
          </p:grpSpPr>
          <p:sp>
            <p:nvSpPr>
              <p:cNvPr id="152649" name="Freeform 73"/>
              <p:cNvSpPr>
                <a:spLocks/>
              </p:cNvSpPr>
              <p:nvPr/>
            </p:nvSpPr>
            <p:spPr bwMode="auto">
              <a:xfrm>
                <a:off x="4174" y="1184"/>
                <a:ext cx="761" cy="798"/>
              </a:xfrm>
              <a:custGeom>
                <a:avLst/>
                <a:gdLst>
                  <a:gd name="T0" fmla="*/ 288 w 761"/>
                  <a:gd name="T1" fmla="*/ 110 h 798"/>
                  <a:gd name="T2" fmla="*/ 166 w 761"/>
                  <a:gd name="T3" fmla="*/ 101 h 798"/>
                  <a:gd name="T4" fmla="*/ 92 w 761"/>
                  <a:gd name="T5" fmla="*/ 259 h 798"/>
                  <a:gd name="T6" fmla="*/ 28 w 761"/>
                  <a:gd name="T7" fmla="*/ 367 h 798"/>
                  <a:gd name="T8" fmla="*/ 5 w 761"/>
                  <a:gd name="T9" fmla="*/ 566 h 798"/>
                  <a:gd name="T10" fmla="*/ 58 w 761"/>
                  <a:gd name="T11" fmla="*/ 553 h 798"/>
                  <a:gd name="T12" fmla="*/ 27 w 761"/>
                  <a:gd name="T13" fmla="*/ 609 h 798"/>
                  <a:gd name="T14" fmla="*/ 109 w 761"/>
                  <a:gd name="T15" fmla="*/ 690 h 798"/>
                  <a:gd name="T16" fmla="*/ 176 w 761"/>
                  <a:gd name="T17" fmla="*/ 653 h 798"/>
                  <a:gd name="T18" fmla="*/ 174 w 761"/>
                  <a:gd name="T19" fmla="*/ 704 h 798"/>
                  <a:gd name="T20" fmla="*/ 237 w 761"/>
                  <a:gd name="T21" fmla="*/ 732 h 798"/>
                  <a:gd name="T22" fmla="*/ 351 w 761"/>
                  <a:gd name="T23" fmla="*/ 739 h 798"/>
                  <a:gd name="T24" fmla="*/ 404 w 761"/>
                  <a:gd name="T25" fmla="*/ 674 h 798"/>
                  <a:gd name="T26" fmla="*/ 414 w 761"/>
                  <a:gd name="T27" fmla="*/ 666 h 798"/>
                  <a:gd name="T28" fmla="*/ 475 w 761"/>
                  <a:gd name="T29" fmla="*/ 685 h 798"/>
                  <a:gd name="T30" fmla="*/ 506 w 761"/>
                  <a:gd name="T31" fmla="*/ 735 h 798"/>
                  <a:gd name="T32" fmla="*/ 596 w 761"/>
                  <a:gd name="T33" fmla="*/ 794 h 798"/>
                  <a:gd name="T34" fmla="*/ 714 w 761"/>
                  <a:gd name="T35" fmla="*/ 760 h 798"/>
                  <a:gd name="T36" fmla="*/ 720 w 761"/>
                  <a:gd name="T37" fmla="*/ 593 h 798"/>
                  <a:gd name="T38" fmla="*/ 706 w 761"/>
                  <a:gd name="T39" fmla="*/ 433 h 798"/>
                  <a:gd name="T40" fmla="*/ 760 w 761"/>
                  <a:gd name="T41" fmla="*/ 367 h 798"/>
                  <a:gd name="T42" fmla="*/ 710 w 761"/>
                  <a:gd name="T43" fmla="*/ 294 h 798"/>
                  <a:gd name="T44" fmla="*/ 616 w 761"/>
                  <a:gd name="T45" fmla="*/ 147 h 798"/>
                  <a:gd name="T46" fmla="*/ 455 w 761"/>
                  <a:gd name="T47" fmla="*/ 11 h 798"/>
                  <a:gd name="T48" fmla="*/ 330 w 761"/>
                  <a:gd name="T49" fmla="*/ 0 h 798"/>
                  <a:gd name="T50" fmla="*/ 288 w 761"/>
                  <a:gd name="T51" fmla="*/ 11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1" h="798">
                    <a:moveTo>
                      <a:pt x="288" y="110"/>
                    </a:moveTo>
                    <a:cubicBezTo>
                      <a:pt x="266" y="127"/>
                      <a:pt x="198" y="76"/>
                      <a:pt x="166" y="101"/>
                    </a:cubicBezTo>
                    <a:cubicBezTo>
                      <a:pt x="133" y="126"/>
                      <a:pt x="115" y="214"/>
                      <a:pt x="92" y="259"/>
                    </a:cubicBezTo>
                    <a:cubicBezTo>
                      <a:pt x="69" y="303"/>
                      <a:pt x="42" y="316"/>
                      <a:pt x="28" y="367"/>
                    </a:cubicBezTo>
                    <a:cubicBezTo>
                      <a:pt x="14" y="418"/>
                      <a:pt x="0" y="535"/>
                      <a:pt x="5" y="566"/>
                    </a:cubicBezTo>
                    <a:cubicBezTo>
                      <a:pt x="10" y="597"/>
                      <a:pt x="55" y="546"/>
                      <a:pt x="58" y="553"/>
                    </a:cubicBezTo>
                    <a:lnTo>
                      <a:pt x="27" y="609"/>
                    </a:lnTo>
                    <a:cubicBezTo>
                      <a:pt x="35" y="632"/>
                      <a:pt x="84" y="683"/>
                      <a:pt x="109" y="690"/>
                    </a:cubicBezTo>
                    <a:cubicBezTo>
                      <a:pt x="134" y="697"/>
                      <a:pt x="165" y="651"/>
                      <a:pt x="176" y="653"/>
                    </a:cubicBezTo>
                    <a:cubicBezTo>
                      <a:pt x="187" y="657"/>
                      <a:pt x="164" y="691"/>
                      <a:pt x="174" y="704"/>
                    </a:cubicBezTo>
                    <a:cubicBezTo>
                      <a:pt x="184" y="717"/>
                      <a:pt x="207" y="726"/>
                      <a:pt x="237" y="732"/>
                    </a:cubicBezTo>
                    <a:cubicBezTo>
                      <a:pt x="266" y="738"/>
                      <a:pt x="323" y="749"/>
                      <a:pt x="351" y="739"/>
                    </a:cubicBezTo>
                    <a:cubicBezTo>
                      <a:pt x="379" y="730"/>
                      <a:pt x="395" y="686"/>
                      <a:pt x="404" y="674"/>
                    </a:cubicBezTo>
                    <a:lnTo>
                      <a:pt x="414" y="666"/>
                    </a:lnTo>
                    <a:cubicBezTo>
                      <a:pt x="426" y="668"/>
                      <a:pt x="459" y="674"/>
                      <a:pt x="475" y="685"/>
                    </a:cubicBezTo>
                    <a:cubicBezTo>
                      <a:pt x="491" y="697"/>
                      <a:pt x="486" y="717"/>
                      <a:pt x="506" y="735"/>
                    </a:cubicBezTo>
                    <a:cubicBezTo>
                      <a:pt x="527" y="753"/>
                      <a:pt x="562" y="789"/>
                      <a:pt x="596" y="794"/>
                    </a:cubicBezTo>
                    <a:cubicBezTo>
                      <a:pt x="632" y="798"/>
                      <a:pt x="693" y="794"/>
                      <a:pt x="714" y="760"/>
                    </a:cubicBezTo>
                    <a:cubicBezTo>
                      <a:pt x="735" y="728"/>
                      <a:pt x="722" y="649"/>
                      <a:pt x="720" y="593"/>
                    </a:cubicBezTo>
                    <a:cubicBezTo>
                      <a:pt x="719" y="539"/>
                      <a:pt x="700" y="470"/>
                      <a:pt x="706" y="433"/>
                    </a:cubicBezTo>
                    <a:cubicBezTo>
                      <a:pt x="714" y="395"/>
                      <a:pt x="759" y="390"/>
                      <a:pt x="760" y="367"/>
                    </a:cubicBezTo>
                    <a:cubicBezTo>
                      <a:pt x="761" y="345"/>
                      <a:pt x="735" y="331"/>
                      <a:pt x="710" y="294"/>
                    </a:cubicBezTo>
                    <a:cubicBezTo>
                      <a:pt x="687" y="258"/>
                      <a:pt x="659" y="195"/>
                      <a:pt x="616" y="147"/>
                    </a:cubicBezTo>
                    <a:lnTo>
                      <a:pt x="455" y="11"/>
                    </a:lnTo>
                    <a:lnTo>
                      <a:pt x="330" y="0"/>
                    </a:lnTo>
                    <a:cubicBezTo>
                      <a:pt x="302" y="17"/>
                      <a:pt x="298" y="87"/>
                      <a:pt x="288" y="110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50" name="Freeform 74"/>
              <p:cNvSpPr>
                <a:spLocks/>
              </p:cNvSpPr>
              <p:nvPr/>
            </p:nvSpPr>
            <p:spPr bwMode="auto">
              <a:xfrm rot="2341479">
                <a:off x="4428" y="1296"/>
                <a:ext cx="567" cy="228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51" name="Freeform 75"/>
              <p:cNvSpPr>
                <a:spLocks/>
              </p:cNvSpPr>
              <p:nvPr/>
            </p:nvSpPr>
            <p:spPr bwMode="auto">
              <a:xfrm rot="2341479">
                <a:off x="4441" y="1532"/>
                <a:ext cx="534" cy="380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52" name="Freeform 76"/>
              <p:cNvSpPr>
                <a:spLocks/>
              </p:cNvSpPr>
              <p:nvPr/>
            </p:nvSpPr>
            <p:spPr bwMode="auto">
              <a:xfrm rot="2341479">
                <a:off x="4205" y="1392"/>
                <a:ext cx="473" cy="512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53" name="Group 77"/>
            <p:cNvGrpSpPr>
              <a:grpSpLocks/>
            </p:cNvGrpSpPr>
            <p:nvPr/>
          </p:nvGrpSpPr>
          <p:grpSpPr bwMode="auto">
            <a:xfrm rot="-447266">
              <a:off x="1845" y="5562"/>
              <a:ext cx="821" cy="798"/>
              <a:chOff x="4174" y="1184"/>
              <a:chExt cx="821" cy="798"/>
            </a:xfrm>
          </p:grpSpPr>
          <p:sp>
            <p:nvSpPr>
              <p:cNvPr id="152654" name="Freeform 78"/>
              <p:cNvSpPr>
                <a:spLocks/>
              </p:cNvSpPr>
              <p:nvPr/>
            </p:nvSpPr>
            <p:spPr bwMode="auto">
              <a:xfrm>
                <a:off x="4174" y="1184"/>
                <a:ext cx="761" cy="798"/>
              </a:xfrm>
              <a:custGeom>
                <a:avLst/>
                <a:gdLst>
                  <a:gd name="T0" fmla="*/ 288 w 761"/>
                  <a:gd name="T1" fmla="*/ 110 h 798"/>
                  <a:gd name="T2" fmla="*/ 166 w 761"/>
                  <a:gd name="T3" fmla="*/ 101 h 798"/>
                  <a:gd name="T4" fmla="*/ 92 w 761"/>
                  <a:gd name="T5" fmla="*/ 259 h 798"/>
                  <a:gd name="T6" fmla="*/ 28 w 761"/>
                  <a:gd name="T7" fmla="*/ 367 h 798"/>
                  <a:gd name="T8" fmla="*/ 5 w 761"/>
                  <a:gd name="T9" fmla="*/ 566 h 798"/>
                  <a:gd name="T10" fmla="*/ 58 w 761"/>
                  <a:gd name="T11" fmla="*/ 553 h 798"/>
                  <a:gd name="T12" fmla="*/ 27 w 761"/>
                  <a:gd name="T13" fmla="*/ 609 h 798"/>
                  <a:gd name="T14" fmla="*/ 109 w 761"/>
                  <a:gd name="T15" fmla="*/ 690 h 798"/>
                  <a:gd name="T16" fmla="*/ 176 w 761"/>
                  <a:gd name="T17" fmla="*/ 653 h 798"/>
                  <a:gd name="T18" fmla="*/ 174 w 761"/>
                  <a:gd name="T19" fmla="*/ 704 h 798"/>
                  <a:gd name="T20" fmla="*/ 237 w 761"/>
                  <a:gd name="T21" fmla="*/ 732 h 798"/>
                  <a:gd name="T22" fmla="*/ 351 w 761"/>
                  <a:gd name="T23" fmla="*/ 739 h 798"/>
                  <a:gd name="T24" fmla="*/ 404 w 761"/>
                  <a:gd name="T25" fmla="*/ 674 h 798"/>
                  <a:gd name="T26" fmla="*/ 414 w 761"/>
                  <a:gd name="T27" fmla="*/ 666 h 798"/>
                  <a:gd name="T28" fmla="*/ 475 w 761"/>
                  <a:gd name="T29" fmla="*/ 685 h 798"/>
                  <a:gd name="T30" fmla="*/ 506 w 761"/>
                  <a:gd name="T31" fmla="*/ 735 h 798"/>
                  <a:gd name="T32" fmla="*/ 596 w 761"/>
                  <a:gd name="T33" fmla="*/ 794 h 798"/>
                  <a:gd name="T34" fmla="*/ 714 w 761"/>
                  <a:gd name="T35" fmla="*/ 760 h 798"/>
                  <a:gd name="T36" fmla="*/ 720 w 761"/>
                  <a:gd name="T37" fmla="*/ 593 h 798"/>
                  <a:gd name="T38" fmla="*/ 706 w 761"/>
                  <a:gd name="T39" fmla="*/ 433 h 798"/>
                  <a:gd name="T40" fmla="*/ 760 w 761"/>
                  <a:gd name="T41" fmla="*/ 367 h 798"/>
                  <a:gd name="T42" fmla="*/ 710 w 761"/>
                  <a:gd name="T43" fmla="*/ 294 h 798"/>
                  <a:gd name="T44" fmla="*/ 616 w 761"/>
                  <a:gd name="T45" fmla="*/ 147 h 798"/>
                  <a:gd name="T46" fmla="*/ 455 w 761"/>
                  <a:gd name="T47" fmla="*/ 11 h 798"/>
                  <a:gd name="T48" fmla="*/ 330 w 761"/>
                  <a:gd name="T49" fmla="*/ 0 h 798"/>
                  <a:gd name="T50" fmla="*/ 288 w 761"/>
                  <a:gd name="T51" fmla="*/ 11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1" h="798">
                    <a:moveTo>
                      <a:pt x="288" y="110"/>
                    </a:moveTo>
                    <a:cubicBezTo>
                      <a:pt x="266" y="127"/>
                      <a:pt x="198" y="76"/>
                      <a:pt x="166" y="101"/>
                    </a:cubicBezTo>
                    <a:cubicBezTo>
                      <a:pt x="133" y="126"/>
                      <a:pt x="115" y="214"/>
                      <a:pt x="92" y="259"/>
                    </a:cubicBezTo>
                    <a:cubicBezTo>
                      <a:pt x="69" y="303"/>
                      <a:pt x="42" y="316"/>
                      <a:pt x="28" y="367"/>
                    </a:cubicBezTo>
                    <a:cubicBezTo>
                      <a:pt x="14" y="418"/>
                      <a:pt x="0" y="535"/>
                      <a:pt x="5" y="566"/>
                    </a:cubicBezTo>
                    <a:cubicBezTo>
                      <a:pt x="10" y="597"/>
                      <a:pt x="55" y="546"/>
                      <a:pt x="58" y="553"/>
                    </a:cubicBezTo>
                    <a:lnTo>
                      <a:pt x="27" y="609"/>
                    </a:lnTo>
                    <a:cubicBezTo>
                      <a:pt x="35" y="632"/>
                      <a:pt x="84" y="683"/>
                      <a:pt x="109" y="690"/>
                    </a:cubicBezTo>
                    <a:cubicBezTo>
                      <a:pt x="134" y="697"/>
                      <a:pt x="165" y="651"/>
                      <a:pt x="176" y="653"/>
                    </a:cubicBezTo>
                    <a:cubicBezTo>
                      <a:pt x="187" y="657"/>
                      <a:pt x="164" y="691"/>
                      <a:pt x="174" y="704"/>
                    </a:cubicBezTo>
                    <a:cubicBezTo>
                      <a:pt x="184" y="717"/>
                      <a:pt x="207" y="726"/>
                      <a:pt x="237" y="732"/>
                    </a:cubicBezTo>
                    <a:cubicBezTo>
                      <a:pt x="266" y="738"/>
                      <a:pt x="323" y="749"/>
                      <a:pt x="351" y="739"/>
                    </a:cubicBezTo>
                    <a:cubicBezTo>
                      <a:pt x="379" y="730"/>
                      <a:pt x="395" y="686"/>
                      <a:pt x="404" y="674"/>
                    </a:cubicBezTo>
                    <a:lnTo>
                      <a:pt x="414" y="666"/>
                    </a:lnTo>
                    <a:cubicBezTo>
                      <a:pt x="426" y="668"/>
                      <a:pt x="459" y="674"/>
                      <a:pt x="475" y="685"/>
                    </a:cubicBezTo>
                    <a:cubicBezTo>
                      <a:pt x="491" y="697"/>
                      <a:pt x="486" y="717"/>
                      <a:pt x="506" y="735"/>
                    </a:cubicBezTo>
                    <a:cubicBezTo>
                      <a:pt x="527" y="753"/>
                      <a:pt x="562" y="789"/>
                      <a:pt x="596" y="794"/>
                    </a:cubicBezTo>
                    <a:cubicBezTo>
                      <a:pt x="632" y="798"/>
                      <a:pt x="693" y="794"/>
                      <a:pt x="714" y="760"/>
                    </a:cubicBezTo>
                    <a:cubicBezTo>
                      <a:pt x="735" y="728"/>
                      <a:pt x="722" y="649"/>
                      <a:pt x="720" y="593"/>
                    </a:cubicBezTo>
                    <a:cubicBezTo>
                      <a:pt x="719" y="539"/>
                      <a:pt x="700" y="470"/>
                      <a:pt x="706" y="433"/>
                    </a:cubicBezTo>
                    <a:cubicBezTo>
                      <a:pt x="714" y="395"/>
                      <a:pt x="759" y="390"/>
                      <a:pt x="760" y="367"/>
                    </a:cubicBezTo>
                    <a:cubicBezTo>
                      <a:pt x="761" y="345"/>
                      <a:pt x="735" y="331"/>
                      <a:pt x="710" y="294"/>
                    </a:cubicBezTo>
                    <a:cubicBezTo>
                      <a:pt x="687" y="258"/>
                      <a:pt x="659" y="195"/>
                      <a:pt x="616" y="147"/>
                    </a:cubicBezTo>
                    <a:lnTo>
                      <a:pt x="455" y="11"/>
                    </a:lnTo>
                    <a:lnTo>
                      <a:pt x="330" y="0"/>
                    </a:lnTo>
                    <a:cubicBezTo>
                      <a:pt x="302" y="17"/>
                      <a:pt x="298" y="87"/>
                      <a:pt x="288" y="110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55" name="Freeform 79"/>
              <p:cNvSpPr>
                <a:spLocks/>
              </p:cNvSpPr>
              <p:nvPr/>
            </p:nvSpPr>
            <p:spPr bwMode="auto">
              <a:xfrm rot="2341479">
                <a:off x="4428" y="1296"/>
                <a:ext cx="567" cy="228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56" name="Freeform 80"/>
              <p:cNvSpPr>
                <a:spLocks/>
              </p:cNvSpPr>
              <p:nvPr/>
            </p:nvSpPr>
            <p:spPr bwMode="auto">
              <a:xfrm rot="2341479">
                <a:off x="4441" y="1532"/>
                <a:ext cx="534" cy="380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57" name="Freeform 81"/>
              <p:cNvSpPr>
                <a:spLocks/>
              </p:cNvSpPr>
              <p:nvPr/>
            </p:nvSpPr>
            <p:spPr bwMode="auto">
              <a:xfrm rot="2341479">
                <a:off x="4205" y="1392"/>
                <a:ext cx="473" cy="512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58" name="Group 82"/>
            <p:cNvGrpSpPr>
              <a:grpSpLocks/>
            </p:cNvGrpSpPr>
            <p:nvPr/>
          </p:nvGrpSpPr>
          <p:grpSpPr bwMode="auto">
            <a:xfrm rot="-447266">
              <a:off x="1981" y="4882"/>
              <a:ext cx="821" cy="798"/>
              <a:chOff x="4174" y="1184"/>
              <a:chExt cx="821" cy="798"/>
            </a:xfrm>
          </p:grpSpPr>
          <p:sp>
            <p:nvSpPr>
              <p:cNvPr id="152659" name="Freeform 83"/>
              <p:cNvSpPr>
                <a:spLocks/>
              </p:cNvSpPr>
              <p:nvPr/>
            </p:nvSpPr>
            <p:spPr bwMode="auto">
              <a:xfrm>
                <a:off x="4174" y="1184"/>
                <a:ext cx="761" cy="798"/>
              </a:xfrm>
              <a:custGeom>
                <a:avLst/>
                <a:gdLst>
                  <a:gd name="T0" fmla="*/ 288 w 761"/>
                  <a:gd name="T1" fmla="*/ 110 h 798"/>
                  <a:gd name="T2" fmla="*/ 166 w 761"/>
                  <a:gd name="T3" fmla="*/ 101 h 798"/>
                  <a:gd name="T4" fmla="*/ 92 w 761"/>
                  <a:gd name="T5" fmla="*/ 259 h 798"/>
                  <a:gd name="T6" fmla="*/ 28 w 761"/>
                  <a:gd name="T7" fmla="*/ 367 h 798"/>
                  <a:gd name="T8" fmla="*/ 5 w 761"/>
                  <a:gd name="T9" fmla="*/ 566 h 798"/>
                  <a:gd name="T10" fmla="*/ 58 w 761"/>
                  <a:gd name="T11" fmla="*/ 553 h 798"/>
                  <a:gd name="T12" fmla="*/ 27 w 761"/>
                  <a:gd name="T13" fmla="*/ 609 h 798"/>
                  <a:gd name="T14" fmla="*/ 109 w 761"/>
                  <a:gd name="T15" fmla="*/ 690 h 798"/>
                  <a:gd name="T16" fmla="*/ 176 w 761"/>
                  <a:gd name="T17" fmla="*/ 653 h 798"/>
                  <a:gd name="T18" fmla="*/ 174 w 761"/>
                  <a:gd name="T19" fmla="*/ 704 h 798"/>
                  <a:gd name="T20" fmla="*/ 237 w 761"/>
                  <a:gd name="T21" fmla="*/ 732 h 798"/>
                  <a:gd name="T22" fmla="*/ 351 w 761"/>
                  <a:gd name="T23" fmla="*/ 739 h 798"/>
                  <a:gd name="T24" fmla="*/ 404 w 761"/>
                  <a:gd name="T25" fmla="*/ 674 h 798"/>
                  <a:gd name="T26" fmla="*/ 414 w 761"/>
                  <a:gd name="T27" fmla="*/ 666 h 798"/>
                  <a:gd name="T28" fmla="*/ 475 w 761"/>
                  <a:gd name="T29" fmla="*/ 685 h 798"/>
                  <a:gd name="T30" fmla="*/ 506 w 761"/>
                  <a:gd name="T31" fmla="*/ 735 h 798"/>
                  <a:gd name="T32" fmla="*/ 596 w 761"/>
                  <a:gd name="T33" fmla="*/ 794 h 798"/>
                  <a:gd name="T34" fmla="*/ 714 w 761"/>
                  <a:gd name="T35" fmla="*/ 760 h 798"/>
                  <a:gd name="T36" fmla="*/ 720 w 761"/>
                  <a:gd name="T37" fmla="*/ 593 h 798"/>
                  <a:gd name="T38" fmla="*/ 706 w 761"/>
                  <a:gd name="T39" fmla="*/ 433 h 798"/>
                  <a:gd name="T40" fmla="*/ 760 w 761"/>
                  <a:gd name="T41" fmla="*/ 367 h 798"/>
                  <a:gd name="T42" fmla="*/ 710 w 761"/>
                  <a:gd name="T43" fmla="*/ 294 h 798"/>
                  <a:gd name="T44" fmla="*/ 616 w 761"/>
                  <a:gd name="T45" fmla="*/ 147 h 798"/>
                  <a:gd name="T46" fmla="*/ 455 w 761"/>
                  <a:gd name="T47" fmla="*/ 11 h 798"/>
                  <a:gd name="T48" fmla="*/ 330 w 761"/>
                  <a:gd name="T49" fmla="*/ 0 h 798"/>
                  <a:gd name="T50" fmla="*/ 288 w 761"/>
                  <a:gd name="T51" fmla="*/ 11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1" h="798">
                    <a:moveTo>
                      <a:pt x="288" y="110"/>
                    </a:moveTo>
                    <a:cubicBezTo>
                      <a:pt x="266" y="127"/>
                      <a:pt x="198" y="76"/>
                      <a:pt x="166" y="101"/>
                    </a:cubicBezTo>
                    <a:cubicBezTo>
                      <a:pt x="133" y="126"/>
                      <a:pt x="115" y="214"/>
                      <a:pt x="92" y="259"/>
                    </a:cubicBezTo>
                    <a:cubicBezTo>
                      <a:pt x="69" y="303"/>
                      <a:pt x="42" y="316"/>
                      <a:pt x="28" y="367"/>
                    </a:cubicBezTo>
                    <a:cubicBezTo>
                      <a:pt x="14" y="418"/>
                      <a:pt x="0" y="535"/>
                      <a:pt x="5" y="566"/>
                    </a:cubicBezTo>
                    <a:cubicBezTo>
                      <a:pt x="10" y="597"/>
                      <a:pt x="55" y="546"/>
                      <a:pt x="58" y="553"/>
                    </a:cubicBezTo>
                    <a:lnTo>
                      <a:pt x="27" y="609"/>
                    </a:lnTo>
                    <a:cubicBezTo>
                      <a:pt x="35" y="632"/>
                      <a:pt x="84" y="683"/>
                      <a:pt x="109" y="690"/>
                    </a:cubicBezTo>
                    <a:cubicBezTo>
                      <a:pt x="134" y="697"/>
                      <a:pt x="165" y="651"/>
                      <a:pt x="176" y="653"/>
                    </a:cubicBezTo>
                    <a:cubicBezTo>
                      <a:pt x="187" y="657"/>
                      <a:pt x="164" y="691"/>
                      <a:pt x="174" y="704"/>
                    </a:cubicBezTo>
                    <a:cubicBezTo>
                      <a:pt x="184" y="717"/>
                      <a:pt x="207" y="726"/>
                      <a:pt x="237" y="732"/>
                    </a:cubicBezTo>
                    <a:cubicBezTo>
                      <a:pt x="266" y="738"/>
                      <a:pt x="323" y="749"/>
                      <a:pt x="351" y="739"/>
                    </a:cubicBezTo>
                    <a:cubicBezTo>
                      <a:pt x="379" y="730"/>
                      <a:pt x="395" y="686"/>
                      <a:pt x="404" y="674"/>
                    </a:cubicBezTo>
                    <a:lnTo>
                      <a:pt x="414" y="666"/>
                    </a:lnTo>
                    <a:cubicBezTo>
                      <a:pt x="426" y="668"/>
                      <a:pt x="459" y="674"/>
                      <a:pt x="475" y="685"/>
                    </a:cubicBezTo>
                    <a:cubicBezTo>
                      <a:pt x="491" y="697"/>
                      <a:pt x="486" y="717"/>
                      <a:pt x="506" y="735"/>
                    </a:cubicBezTo>
                    <a:cubicBezTo>
                      <a:pt x="527" y="753"/>
                      <a:pt x="562" y="789"/>
                      <a:pt x="596" y="794"/>
                    </a:cubicBezTo>
                    <a:cubicBezTo>
                      <a:pt x="632" y="798"/>
                      <a:pt x="693" y="794"/>
                      <a:pt x="714" y="760"/>
                    </a:cubicBezTo>
                    <a:cubicBezTo>
                      <a:pt x="735" y="728"/>
                      <a:pt x="722" y="649"/>
                      <a:pt x="720" y="593"/>
                    </a:cubicBezTo>
                    <a:cubicBezTo>
                      <a:pt x="719" y="539"/>
                      <a:pt x="700" y="470"/>
                      <a:pt x="706" y="433"/>
                    </a:cubicBezTo>
                    <a:cubicBezTo>
                      <a:pt x="714" y="395"/>
                      <a:pt x="759" y="390"/>
                      <a:pt x="760" y="367"/>
                    </a:cubicBezTo>
                    <a:cubicBezTo>
                      <a:pt x="761" y="345"/>
                      <a:pt x="735" y="331"/>
                      <a:pt x="710" y="294"/>
                    </a:cubicBezTo>
                    <a:cubicBezTo>
                      <a:pt x="687" y="258"/>
                      <a:pt x="659" y="195"/>
                      <a:pt x="616" y="147"/>
                    </a:cubicBezTo>
                    <a:lnTo>
                      <a:pt x="455" y="11"/>
                    </a:lnTo>
                    <a:lnTo>
                      <a:pt x="330" y="0"/>
                    </a:lnTo>
                    <a:cubicBezTo>
                      <a:pt x="302" y="17"/>
                      <a:pt x="298" y="87"/>
                      <a:pt x="288" y="110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60" name="Freeform 84"/>
              <p:cNvSpPr>
                <a:spLocks/>
              </p:cNvSpPr>
              <p:nvPr/>
            </p:nvSpPr>
            <p:spPr bwMode="auto">
              <a:xfrm rot="2341479">
                <a:off x="4428" y="1296"/>
                <a:ext cx="567" cy="228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61" name="Freeform 85"/>
              <p:cNvSpPr>
                <a:spLocks/>
              </p:cNvSpPr>
              <p:nvPr/>
            </p:nvSpPr>
            <p:spPr bwMode="auto">
              <a:xfrm rot="2341479">
                <a:off x="4441" y="1532"/>
                <a:ext cx="534" cy="380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62" name="Freeform 86"/>
              <p:cNvSpPr>
                <a:spLocks/>
              </p:cNvSpPr>
              <p:nvPr/>
            </p:nvSpPr>
            <p:spPr bwMode="auto">
              <a:xfrm rot="2341479">
                <a:off x="4205" y="1392"/>
                <a:ext cx="473" cy="512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2663" name="Group 87"/>
          <p:cNvGrpSpPr>
            <a:grpSpLocks/>
          </p:cNvGrpSpPr>
          <p:nvPr/>
        </p:nvGrpSpPr>
        <p:grpSpPr bwMode="auto">
          <a:xfrm rot="-5092524">
            <a:off x="3307425" y="5577549"/>
            <a:ext cx="709519" cy="543720"/>
            <a:chOff x="4174" y="1184"/>
            <a:chExt cx="821" cy="798"/>
          </a:xfrm>
        </p:grpSpPr>
        <p:sp>
          <p:nvSpPr>
            <p:cNvPr id="152664" name="Freeform 88"/>
            <p:cNvSpPr>
              <a:spLocks/>
            </p:cNvSpPr>
            <p:nvPr/>
          </p:nvSpPr>
          <p:spPr bwMode="auto">
            <a:xfrm>
              <a:off x="4174" y="1184"/>
              <a:ext cx="761" cy="798"/>
            </a:xfrm>
            <a:custGeom>
              <a:avLst/>
              <a:gdLst>
                <a:gd name="T0" fmla="*/ 288 w 761"/>
                <a:gd name="T1" fmla="*/ 110 h 798"/>
                <a:gd name="T2" fmla="*/ 166 w 761"/>
                <a:gd name="T3" fmla="*/ 101 h 798"/>
                <a:gd name="T4" fmla="*/ 92 w 761"/>
                <a:gd name="T5" fmla="*/ 259 h 798"/>
                <a:gd name="T6" fmla="*/ 28 w 761"/>
                <a:gd name="T7" fmla="*/ 367 h 798"/>
                <a:gd name="T8" fmla="*/ 5 w 761"/>
                <a:gd name="T9" fmla="*/ 566 h 798"/>
                <a:gd name="T10" fmla="*/ 58 w 761"/>
                <a:gd name="T11" fmla="*/ 553 h 798"/>
                <a:gd name="T12" fmla="*/ 27 w 761"/>
                <a:gd name="T13" fmla="*/ 609 h 798"/>
                <a:gd name="T14" fmla="*/ 109 w 761"/>
                <a:gd name="T15" fmla="*/ 690 h 798"/>
                <a:gd name="T16" fmla="*/ 176 w 761"/>
                <a:gd name="T17" fmla="*/ 653 h 798"/>
                <a:gd name="T18" fmla="*/ 174 w 761"/>
                <a:gd name="T19" fmla="*/ 704 h 798"/>
                <a:gd name="T20" fmla="*/ 237 w 761"/>
                <a:gd name="T21" fmla="*/ 732 h 798"/>
                <a:gd name="T22" fmla="*/ 351 w 761"/>
                <a:gd name="T23" fmla="*/ 739 h 798"/>
                <a:gd name="T24" fmla="*/ 404 w 761"/>
                <a:gd name="T25" fmla="*/ 674 h 798"/>
                <a:gd name="T26" fmla="*/ 414 w 761"/>
                <a:gd name="T27" fmla="*/ 666 h 798"/>
                <a:gd name="T28" fmla="*/ 475 w 761"/>
                <a:gd name="T29" fmla="*/ 685 h 798"/>
                <a:gd name="T30" fmla="*/ 506 w 761"/>
                <a:gd name="T31" fmla="*/ 735 h 798"/>
                <a:gd name="T32" fmla="*/ 596 w 761"/>
                <a:gd name="T33" fmla="*/ 794 h 798"/>
                <a:gd name="T34" fmla="*/ 714 w 761"/>
                <a:gd name="T35" fmla="*/ 760 h 798"/>
                <a:gd name="T36" fmla="*/ 720 w 761"/>
                <a:gd name="T37" fmla="*/ 593 h 798"/>
                <a:gd name="T38" fmla="*/ 706 w 761"/>
                <a:gd name="T39" fmla="*/ 433 h 798"/>
                <a:gd name="T40" fmla="*/ 760 w 761"/>
                <a:gd name="T41" fmla="*/ 367 h 798"/>
                <a:gd name="T42" fmla="*/ 710 w 761"/>
                <a:gd name="T43" fmla="*/ 294 h 798"/>
                <a:gd name="T44" fmla="*/ 616 w 761"/>
                <a:gd name="T45" fmla="*/ 147 h 798"/>
                <a:gd name="T46" fmla="*/ 455 w 761"/>
                <a:gd name="T47" fmla="*/ 11 h 798"/>
                <a:gd name="T48" fmla="*/ 330 w 761"/>
                <a:gd name="T49" fmla="*/ 0 h 798"/>
                <a:gd name="T50" fmla="*/ 288 w 761"/>
                <a:gd name="T51" fmla="*/ 11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798">
                  <a:moveTo>
                    <a:pt x="288" y="110"/>
                  </a:moveTo>
                  <a:cubicBezTo>
                    <a:pt x="266" y="127"/>
                    <a:pt x="198" y="76"/>
                    <a:pt x="166" y="101"/>
                  </a:cubicBezTo>
                  <a:cubicBezTo>
                    <a:pt x="133" y="126"/>
                    <a:pt x="115" y="214"/>
                    <a:pt x="92" y="259"/>
                  </a:cubicBezTo>
                  <a:cubicBezTo>
                    <a:pt x="69" y="303"/>
                    <a:pt x="42" y="316"/>
                    <a:pt x="28" y="367"/>
                  </a:cubicBezTo>
                  <a:cubicBezTo>
                    <a:pt x="14" y="418"/>
                    <a:pt x="0" y="535"/>
                    <a:pt x="5" y="566"/>
                  </a:cubicBezTo>
                  <a:cubicBezTo>
                    <a:pt x="10" y="597"/>
                    <a:pt x="55" y="546"/>
                    <a:pt x="58" y="553"/>
                  </a:cubicBezTo>
                  <a:lnTo>
                    <a:pt x="27" y="609"/>
                  </a:lnTo>
                  <a:cubicBezTo>
                    <a:pt x="35" y="632"/>
                    <a:pt x="84" y="683"/>
                    <a:pt x="109" y="690"/>
                  </a:cubicBezTo>
                  <a:cubicBezTo>
                    <a:pt x="134" y="697"/>
                    <a:pt x="165" y="651"/>
                    <a:pt x="176" y="653"/>
                  </a:cubicBezTo>
                  <a:cubicBezTo>
                    <a:pt x="187" y="657"/>
                    <a:pt x="164" y="691"/>
                    <a:pt x="174" y="704"/>
                  </a:cubicBezTo>
                  <a:cubicBezTo>
                    <a:pt x="184" y="717"/>
                    <a:pt x="207" y="726"/>
                    <a:pt x="237" y="732"/>
                  </a:cubicBezTo>
                  <a:cubicBezTo>
                    <a:pt x="266" y="738"/>
                    <a:pt x="323" y="749"/>
                    <a:pt x="351" y="739"/>
                  </a:cubicBezTo>
                  <a:cubicBezTo>
                    <a:pt x="379" y="730"/>
                    <a:pt x="395" y="686"/>
                    <a:pt x="404" y="674"/>
                  </a:cubicBezTo>
                  <a:lnTo>
                    <a:pt x="414" y="666"/>
                  </a:lnTo>
                  <a:cubicBezTo>
                    <a:pt x="426" y="668"/>
                    <a:pt x="459" y="674"/>
                    <a:pt x="475" y="685"/>
                  </a:cubicBezTo>
                  <a:cubicBezTo>
                    <a:pt x="491" y="697"/>
                    <a:pt x="486" y="717"/>
                    <a:pt x="506" y="735"/>
                  </a:cubicBezTo>
                  <a:cubicBezTo>
                    <a:pt x="527" y="753"/>
                    <a:pt x="562" y="789"/>
                    <a:pt x="596" y="794"/>
                  </a:cubicBezTo>
                  <a:cubicBezTo>
                    <a:pt x="632" y="798"/>
                    <a:pt x="693" y="794"/>
                    <a:pt x="714" y="760"/>
                  </a:cubicBezTo>
                  <a:cubicBezTo>
                    <a:pt x="735" y="728"/>
                    <a:pt x="722" y="649"/>
                    <a:pt x="720" y="593"/>
                  </a:cubicBezTo>
                  <a:cubicBezTo>
                    <a:pt x="719" y="539"/>
                    <a:pt x="700" y="470"/>
                    <a:pt x="706" y="433"/>
                  </a:cubicBezTo>
                  <a:cubicBezTo>
                    <a:pt x="714" y="395"/>
                    <a:pt x="759" y="390"/>
                    <a:pt x="760" y="367"/>
                  </a:cubicBezTo>
                  <a:cubicBezTo>
                    <a:pt x="761" y="345"/>
                    <a:pt x="735" y="331"/>
                    <a:pt x="710" y="294"/>
                  </a:cubicBezTo>
                  <a:cubicBezTo>
                    <a:pt x="687" y="258"/>
                    <a:pt x="659" y="195"/>
                    <a:pt x="616" y="147"/>
                  </a:cubicBezTo>
                  <a:lnTo>
                    <a:pt x="455" y="11"/>
                  </a:lnTo>
                  <a:lnTo>
                    <a:pt x="330" y="0"/>
                  </a:lnTo>
                  <a:cubicBezTo>
                    <a:pt x="302" y="17"/>
                    <a:pt x="298" y="87"/>
                    <a:pt x="288" y="110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65" name="Freeform 89"/>
            <p:cNvSpPr>
              <a:spLocks/>
            </p:cNvSpPr>
            <p:nvPr/>
          </p:nvSpPr>
          <p:spPr bwMode="auto">
            <a:xfrm rot="2341479">
              <a:off x="4428" y="1296"/>
              <a:ext cx="567" cy="228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66" name="Freeform 90"/>
            <p:cNvSpPr>
              <a:spLocks/>
            </p:cNvSpPr>
            <p:nvPr/>
          </p:nvSpPr>
          <p:spPr bwMode="auto">
            <a:xfrm rot="2341479">
              <a:off x="4441" y="1532"/>
              <a:ext cx="534" cy="380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67" name="Freeform 91"/>
            <p:cNvSpPr>
              <a:spLocks/>
            </p:cNvSpPr>
            <p:nvPr/>
          </p:nvSpPr>
          <p:spPr bwMode="auto">
            <a:xfrm rot="2341479">
              <a:off x="4205" y="1392"/>
              <a:ext cx="473" cy="512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668" name="Group 92"/>
          <p:cNvGrpSpPr>
            <a:grpSpLocks/>
          </p:cNvGrpSpPr>
          <p:nvPr/>
        </p:nvGrpSpPr>
        <p:grpSpPr bwMode="auto">
          <a:xfrm rot="-4402649">
            <a:off x="3620265" y="5436733"/>
            <a:ext cx="708019" cy="538843"/>
            <a:chOff x="4174" y="1184"/>
            <a:chExt cx="821" cy="798"/>
          </a:xfrm>
        </p:grpSpPr>
        <p:sp>
          <p:nvSpPr>
            <p:cNvPr id="152669" name="Freeform 93"/>
            <p:cNvSpPr>
              <a:spLocks/>
            </p:cNvSpPr>
            <p:nvPr/>
          </p:nvSpPr>
          <p:spPr bwMode="auto">
            <a:xfrm>
              <a:off x="4174" y="1184"/>
              <a:ext cx="761" cy="798"/>
            </a:xfrm>
            <a:custGeom>
              <a:avLst/>
              <a:gdLst>
                <a:gd name="T0" fmla="*/ 288 w 761"/>
                <a:gd name="T1" fmla="*/ 110 h 798"/>
                <a:gd name="T2" fmla="*/ 166 w 761"/>
                <a:gd name="T3" fmla="*/ 101 h 798"/>
                <a:gd name="T4" fmla="*/ 92 w 761"/>
                <a:gd name="T5" fmla="*/ 259 h 798"/>
                <a:gd name="T6" fmla="*/ 28 w 761"/>
                <a:gd name="T7" fmla="*/ 367 h 798"/>
                <a:gd name="T8" fmla="*/ 5 w 761"/>
                <a:gd name="T9" fmla="*/ 566 h 798"/>
                <a:gd name="T10" fmla="*/ 58 w 761"/>
                <a:gd name="T11" fmla="*/ 553 h 798"/>
                <a:gd name="T12" fmla="*/ 27 w 761"/>
                <a:gd name="T13" fmla="*/ 609 h 798"/>
                <a:gd name="T14" fmla="*/ 109 w 761"/>
                <a:gd name="T15" fmla="*/ 690 h 798"/>
                <a:gd name="T16" fmla="*/ 176 w 761"/>
                <a:gd name="T17" fmla="*/ 653 h 798"/>
                <a:gd name="T18" fmla="*/ 174 w 761"/>
                <a:gd name="T19" fmla="*/ 704 h 798"/>
                <a:gd name="T20" fmla="*/ 237 w 761"/>
                <a:gd name="T21" fmla="*/ 732 h 798"/>
                <a:gd name="T22" fmla="*/ 351 w 761"/>
                <a:gd name="T23" fmla="*/ 739 h 798"/>
                <a:gd name="T24" fmla="*/ 404 w 761"/>
                <a:gd name="T25" fmla="*/ 674 h 798"/>
                <a:gd name="T26" fmla="*/ 414 w 761"/>
                <a:gd name="T27" fmla="*/ 666 h 798"/>
                <a:gd name="T28" fmla="*/ 475 w 761"/>
                <a:gd name="T29" fmla="*/ 685 h 798"/>
                <a:gd name="T30" fmla="*/ 506 w 761"/>
                <a:gd name="T31" fmla="*/ 735 h 798"/>
                <a:gd name="T32" fmla="*/ 596 w 761"/>
                <a:gd name="T33" fmla="*/ 794 h 798"/>
                <a:gd name="T34" fmla="*/ 714 w 761"/>
                <a:gd name="T35" fmla="*/ 760 h 798"/>
                <a:gd name="T36" fmla="*/ 720 w 761"/>
                <a:gd name="T37" fmla="*/ 593 h 798"/>
                <a:gd name="T38" fmla="*/ 706 w 761"/>
                <a:gd name="T39" fmla="*/ 433 h 798"/>
                <a:gd name="T40" fmla="*/ 760 w 761"/>
                <a:gd name="T41" fmla="*/ 367 h 798"/>
                <a:gd name="T42" fmla="*/ 710 w 761"/>
                <a:gd name="T43" fmla="*/ 294 h 798"/>
                <a:gd name="T44" fmla="*/ 616 w 761"/>
                <a:gd name="T45" fmla="*/ 147 h 798"/>
                <a:gd name="T46" fmla="*/ 455 w 761"/>
                <a:gd name="T47" fmla="*/ 11 h 798"/>
                <a:gd name="T48" fmla="*/ 330 w 761"/>
                <a:gd name="T49" fmla="*/ 0 h 798"/>
                <a:gd name="T50" fmla="*/ 288 w 761"/>
                <a:gd name="T51" fmla="*/ 11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798">
                  <a:moveTo>
                    <a:pt x="288" y="110"/>
                  </a:moveTo>
                  <a:cubicBezTo>
                    <a:pt x="266" y="127"/>
                    <a:pt x="198" y="76"/>
                    <a:pt x="166" y="101"/>
                  </a:cubicBezTo>
                  <a:cubicBezTo>
                    <a:pt x="133" y="126"/>
                    <a:pt x="115" y="214"/>
                    <a:pt x="92" y="259"/>
                  </a:cubicBezTo>
                  <a:cubicBezTo>
                    <a:pt x="69" y="303"/>
                    <a:pt x="42" y="316"/>
                    <a:pt x="28" y="367"/>
                  </a:cubicBezTo>
                  <a:cubicBezTo>
                    <a:pt x="14" y="418"/>
                    <a:pt x="0" y="535"/>
                    <a:pt x="5" y="566"/>
                  </a:cubicBezTo>
                  <a:cubicBezTo>
                    <a:pt x="10" y="597"/>
                    <a:pt x="55" y="546"/>
                    <a:pt x="58" y="553"/>
                  </a:cubicBezTo>
                  <a:lnTo>
                    <a:pt x="27" y="609"/>
                  </a:lnTo>
                  <a:cubicBezTo>
                    <a:pt x="35" y="632"/>
                    <a:pt x="84" y="683"/>
                    <a:pt x="109" y="690"/>
                  </a:cubicBezTo>
                  <a:cubicBezTo>
                    <a:pt x="134" y="697"/>
                    <a:pt x="165" y="651"/>
                    <a:pt x="176" y="653"/>
                  </a:cubicBezTo>
                  <a:cubicBezTo>
                    <a:pt x="187" y="657"/>
                    <a:pt x="164" y="691"/>
                    <a:pt x="174" y="704"/>
                  </a:cubicBezTo>
                  <a:cubicBezTo>
                    <a:pt x="184" y="717"/>
                    <a:pt x="207" y="726"/>
                    <a:pt x="237" y="732"/>
                  </a:cubicBezTo>
                  <a:cubicBezTo>
                    <a:pt x="266" y="738"/>
                    <a:pt x="323" y="749"/>
                    <a:pt x="351" y="739"/>
                  </a:cubicBezTo>
                  <a:cubicBezTo>
                    <a:pt x="379" y="730"/>
                    <a:pt x="395" y="686"/>
                    <a:pt x="404" y="674"/>
                  </a:cubicBezTo>
                  <a:lnTo>
                    <a:pt x="414" y="666"/>
                  </a:lnTo>
                  <a:cubicBezTo>
                    <a:pt x="426" y="668"/>
                    <a:pt x="459" y="674"/>
                    <a:pt x="475" y="685"/>
                  </a:cubicBezTo>
                  <a:cubicBezTo>
                    <a:pt x="491" y="697"/>
                    <a:pt x="486" y="717"/>
                    <a:pt x="506" y="735"/>
                  </a:cubicBezTo>
                  <a:cubicBezTo>
                    <a:pt x="527" y="753"/>
                    <a:pt x="562" y="789"/>
                    <a:pt x="596" y="794"/>
                  </a:cubicBezTo>
                  <a:cubicBezTo>
                    <a:pt x="632" y="798"/>
                    <a:pt x="693" y="794"/>
                    <a:pt x="714" y="760"/>
                  </a:cubicBezTo>
                  <a:cubicBezTo>
                    <a:pt x="735" y="728"/>
                    <a:pt x="722" y="649"/>
                    <a:pt x="720" y="593"/>
                  </a:cubicBezTo>
                  <a:cubicBezTo>
                    <a:pt x="719" y="539"/>
                    <a:pt x="700" y="470"/>
                    <a:pt x="706" y="433"/>
                  </a:cubicBezTo>
                  <a:cubicBezTo>
                    <a:pt x="714" y="395"/>
                    <a:pt x="759" y="390"/>
                    <a:pt x="760" y="367"/>
                  </a:cubicBezTo>
                  <a:cubicBezTo>
                    <a:pt x="761" y="345"/>
                    <a:pt x="735" y="331"/>
                    <a:pt x="710" y="294"/>
                  </a:cubicBezTo>
                  <a:cubicBezTo>
                    <a:pt x="687" y="258"/>
                    <a:pt x="659" y="195"/>
                    <a:pt x="616" y="147"/>
                  </a:cubicBezTo>
                  <a:lnTo>
                    <a:pt x="455" y="11"/>
                  </a:lnTo>
                  <a:lnTo>
                    <a:pt x="330" y="0"/>
                  </a:lnTo>
                  <a:cubicBezTo>
                    <a:pt x="302" y="17"/>
                    <a:pt x="298" y="87"/>
                    <a:pt x="288" y="110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70" name="Freeform 94"/>
            <p:cNvSpPr>
              <a:spLocks/>
            </p:cNvSpPr>
            <p:nvPr/>
          </p:nvSpPr>
          <p:spPr bwMode="auto">
            <a:xfrm rot="2341479">
              <a:off x="4428" y="1296"/>
              <a:ext cx="567" cy="228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71" name="Freeform 95"/>
            <p:cNvSpPr>
              <a:spLocks/>
            </p:cNvSpPr>
            <p:nvPr/>
          </p:nvSpPr>
          <p:spPr bwMode="auto">
            <a:xfrm rot="2341479">
              <a:off x="4441" y="1532"/>
              <a:ext cx="534" cy="380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72" name="Freeform 96"/>
            <p:cNvSpPr>
              <a:spLocks/>
            </p:cNvSpPr>
            <p:nvPr/>
          </p:nvSpPr>
          <p:spPr bwMode="auto">
            <a:xfrm rot="2341479">
              <a:off x="4205" y="1392"/>
              <a:ext cx="473" cy="512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673" name="Group 97"/>
          <p:cNvGrpSpPr>
            <a:grpSpLocks/>
          </p:cNvGrpSpPr>
          <p:nvPr/>
        </p:nvGrpSpPr>
        <p:grpSpPr bwMode="auto">
          <a:xfrm rot="12542620">
            <a:off x="3808476" y="3888106"/>
            <a:ext cx="560787" cy="688519"/>
            <a:chOff x="4174" y="1184"/>
            <a:chExt cx="821" cy="798"/>
          </a:xfrm>
        </p:grpSpPr>
        <p:sp>
          <p:nvSpPr>
            <p:cNvPr id="152674" name="Freeform 98"/>
            <p:cNvSpPr>
              <a:spLocks/>
            </p:cNvSpPr>
            <p:nvPr/>
          </p:nvSpPr>
          <p:spPr bwMode="auto">
            <a:xfrm>
              <a:off x="4174" y="1184"/>
              <a:ext cx="761" cy="798"/>
            </a:xfrm>
            <a:custGeom>
              <a:avLst/>
              <a:gdLst>
                <a:gd name="T0" fmla="*/ 288 w 761"/>
                <a:gd name="T1" fmla="*/ 110 h 798"/>
                <a:gd name="T2" fmla="*/ 166 w 761"/>
                <a:gd name="T3" fmla="*/ 101 h 798"/>
                <a:gd name="T4" fmla="*/ 92 w 761"/>
                <a:gd name="T5" fmla="*/ 259 h 798"/>
                <a:gd name="T6" fmla="*/ 28 w 761"/>
                <a:gd name="T7" fmla="*/ 367 h 798"/>
                <a:gd name="T8" fmla="*/ 5 w 761"/>
                <a:gd name="T9" fmla="*/ 566 h 798"/>
                <a:gd name="T10" fmla="*/ 58 w 761"/>
                <a:gd name="T11" fmla="*/ 553 h 798"/>
                <a:gd name="T12" fmla="*/ 27 w 761"/>
                <a:gd name="T13" fmla="*/ 609 h 798"/>
                <a:gd name="T14" fmla="*/ 109 w 761"/>
                <a:gd name="T15" fmla="*/ 690 h 798"/>
                <a:gd name="T16" fmla="*/ 176 w 761"/>
                <a:gd name="T17" fmla="*/ 653 h 798"/>
                <a:gd name="T18" fmla="*/ 174 w 761"/>
                <a:gd name="T19" fmla="*/ 704 h 798"/>
                <a:gd name="T20" fmla="*/ 237 w 761"/>
                <a:gd name="T21" fmla="*/ 732 h 798"/>
                <a:gd name="T22" fmla="*/ 351 w 761"/>
                <a:gd name="T23" fmla="*/ 739 h 798"/>
                <a:gd name="T24" fmla="*/ 404 w 761"/>
                <a:gd name="T25" fmla="*/ 674 h 798"/>
                <a:gd name="T26" fmla="*/ 414 w 761"/>
                <a:gd name="T27" fmla="*/ 666 h 798"/>
                <a:gd name="T28" fmla="*/ 475 w 761"/>
                <a:gd name="T29" fmla="*/ 685 h 798"/>
                <a:gd name="T30" fmla="*/ 506 w 761"/>
                <a:gd name="T31" fmla="*/ 735 h 798"/>
                <a:gd name="T32" fmla="*/ 596 w 761"/>
                <a:gd name="T33" fmla="*/ 794 h 798"/>
                <a:gd name="T34" fmla="*/ 714 w 761"/>
                <a:gd name="T35" fmla="*/ 760 h 798"/>
                <a:gd name="T36" fmla="*/ 720 w 761"/>
                <a:gd name="T37" fmla="*/ 593 h 798"/>
                <a:gd name="T38" fmla="*/ 706 w 761"/>
                <a:gd name="T39" fmla="*/ 433 h 798"/>
                <a:gd name="T40" fmla="*/ 760 w 761"/>
                <a:gd name="T41" fmla="*/ 367 h 798"/>
                <a:gd name="T42" fmla="*/ 710 w 761"/>
                <a:gd name="T43" fmla="*/ 294 h 798"/>
                <a:gd name="T44" fmla="*/ 616 w 761"/>
                <a:gd name="T45" fmla="*/ 147 h 798"/>
                <a:gd name="T46" fmla="*/ 455 w 761"/>
                <a:gd name="T47" fmla="*/ 11 h 798"/>
                <a:gd name="T48" fmla="*/ 330 w 761"/>
                <a:gd name="T49" fmla="*/ 0 h 798"/>
                <a:gd name="T50" fmla="*/ 288 w 761"/>
                <a:gd name="T51" fmla="*/ 11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798">
                  <a:moveTo>
                    <a:pt x="288" y="110"/>
                  </a:moveTo>
                  <a:cubicBezTo>
                    <a:pt x="266" y="127"/>
                    <a:pt x="198" y="76"/>
                    <a:pt x="166" y="101"/>
                  </a:cubicBezTo>
                  <a:cubicBezTo>
                    <a:pt x="133" y="126"/>
                    <a:pt x="115" y="214"/>
                    <a:pt x="92" y="259"/>
                  </a:cubicBezTo>
                  <a:cubicBezTo>
                    <a:pt x="69" y="303"/>
                    <a:pt x="42" y="316"/>
                    <a:pt x="28" y="367"/>
                  </a:cubicBezTo>
                  <a:cubicBezTo>
                    <a:pt x="14" y="418"/>
                    <a:pt x="0" y="535"/>
                    <a:pt x="5" y="566"/>
                  </a:cubicBezTo>
                  <a:cubicBezTo>
                    <a:pt x="10" y="597"/>
                    <a:pt x="55" y="546"/>
                    <a:pt x="58" y="553"/>
                  </a:cubicBezTo>
                  <a:lnTo>
                    <a:pt x="27" y="609"/>
                  </a:lnTo>
                  <a:cubicBezTo>
                    <a:pt x="35" y="632"/>
                    <a:pt x="84" y="683"/>
                    <a:pt x="109" y="690"/>
                  </a:cubicBezTo>
                  <a:cubicBezTo>
                    <a:pt x="134" y="697"/>
                    <a:pt x="165" y="651"/>
                    <a:pt x="176" y="653"/>
                  </a:cubicBezTo>
                  <a:cubicBezTo>
                    <a:pt x="187" y="657"/>
                    <a:pt x="164" y="691"/>
                    <a:pt x="174" y="704"/>
                  </a:cubicBezTo>
                  <a:cubicBezTo>
                    <a:pt x="184" y="717"/>
                    <a:pt x="207" y="726"/>
                    <a:pt x="237" y="732"/>
                  </a:cubicBezTo>
                  <a:cubicBezTo>
                    <a:pt x="266" y="738"/>
                    <a:pt x="323" y="749"/>
                    <a:pt x="351" y="739"/>
                  </a:cubicBezTo>
                  <a:cubicBezTo>
                    <a:pt x="379" y="730"/>
                    <a:pt x="395" y="686"/>
                    <a:pt x="404" y="674"/>
                  </a:cubicBezTo>
                  <a:lnTo>
                    <a:pt x="414" y="666"/>
                  </a:lnTo>
                  <a:cubicBezTo>
                    <a:pt x="426" y="668"/>
                    <a:pt x="459" y="674"/>
                    <a:pt x="475" y="685"/>
                  </a:cubicBezTo>
                  <a:cubicBezTo>
                    <a:pt x="491" y="697"/>
                    <a:pt x="486" y="717"/>
                    <a:pt x="506" y="735"/>
                  </a:cubicBezTo>
                  <a:cubicBezTo>
                    <a:pt x="527" y="753"/>
                    <a:pt x="562" y="789"/>
                    <a:pt x="596" y="794"/>
                  </a:cubicBezTo>
                  <a:cubicBezTo>
                    <a:pt x="632" y="798"/>
                    <a:pt x="693" y="794"/>
                    <a:pt x="714" y="760"/>
                  </a:cubicBezTo>
                  <a:cubicBezTo>
                    <a:pt x="735" y="728"/>
                    <a:pt x="722" y="649"/>
                    <a:pt x="720" y="593"/>
                  </a:cubicBezTo>
                  <a:cubicBezTo>
                    <a:pt x="719" y="539"/>
                    <a:pt x="700" y="470"/>
                    <a:pt x="706" y="433"/>
                  </a:cubicBezTo>
                  <a:cubicBezTo>
                    <a:pt x="714" y="395"/>
                    <a:pt x="759" y="390"/>
                    <a:pt x="760" y="367"/>
                  </a:cubicBezTo>
                  <a:cubicBezTo>
                    <a:pt x="761" y="345"/>
                    <a:pt x="735" y="331"/>
                    <a:pt x="710" y="294"/>
                  </a:cubicBezTo>
                  <a:cubicBezTo>
                    <a:pt x="687" y="258"/>
                    <a:pt x="659" y="195"/>
                    <a:pt x="616" y="147"/>
                  </a:cubicBezTo>
                  <a:lnTo>
                    <a:pt x="455" y="11"/>
                  </a:lnTo>
                  <a:lnTo>
                    <a:pt x="330" y="0"/>
                  </a:lnTo>
                  <a:cubicBezTo>
                    <a:pt x="302" y="17"/>
                    <a:pt x="298" y="87"/>
                    <a:pt x="288" y="110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75" name="Freeform 99"/>
            <p:cNvSpPr>
              <a:spLocks/>
            </p:cNvSpPr>
            <p:nvPr/>
          </p:nvSpPr>
          <p:spPr bwMode="auto">
            <a:xfrm rot="2341479">
              <a:off x="4428" y="1296"/>
              <a:ext cx="567" cy="228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76" name="Freeform 100"/>
            <p:cNvSpPr>
              <a:spLocks/>
            </p:cNvSpPr>
            <p:nvPr/>
          </p:nvSpPr>
          <p:spPr bwMode="auto">
            <a:xfrm rot="2341479">
              <a:off x="4441" y="1532"/>
              <a:ext cx="534" cy="380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677" name="Freeform 101"/>
            <p:cNvSpPr>
              <a:spLocks/>
            </p:cNvSpPr>
            <p:nvPr/>
          </p:nvSpPr>
          <p:spPr bwMode="auto">
            <a:xfrm rot="2341479">
              <a:off x="4205" y="1392"/>
              <a:ext cx="473" cy="512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678" name="Group 102"/>
          <p:cNvGrpSpPr>
            <a:grpSpLocks/>
          </p:cNvGrpSpPr>
          <p:nvPr/>
        </p:nvGrpSpPr>
        <p:grpSpPr bwMode="auto">
          <a:xfrm rot="13192380">
            <a:off x="2302885" y="4125111"/>
            <a:ext cx="1612872" cy="1303536"/>
            <a:chOff x="1845" y="4473"/>
            <a:chExt cx="2947" cy="1889"/>
          </a:xfrm>
        </p:grpSpPr>
        <p:grpSp>
          <p:nvGrpSpPr>
            <p:cNvPr id="152679" name="Group 103"/>
            <p:cNvGrpSpPr>
              <a:grpSpLocks/>
            </p:cNvGrpSpPr>
            <p:nvPr/>
          </p:nvGrpSpPr>
          <p:grpSpPr bwMode="auto">
            <a:xfrm>
              <a:off x="3885" y="5426"/>
              <a:ext cx="907" cy="755"/>
              <a:chOff x="6191" y="1567"/>
              <a:chExt cx="980" cy="815"/>
            </a:xfrm>
          </p:grpSpPr>
          <p:sp>
            <p:nvSpPr>
              <p:cNvPr id="152680" name="Freeform 104"/>
              <p:cNvSpPr>
                <a:spLocks/>
              </p:cNvSpPr>
              <p:nvPr/>
            </p:nvSpPr>
            <p:spPr bwMode="auto">
              <a:xfrm>
                <a:off x="6191" y="1567"/>
                <a:ext cx="980" cy="815"/>
              </a:xfrm>
              <a:custGeom>
                <a:avLst/>
                <a:gdLst>
                  <a:gd name="T0" fmla="*/ 175 w 980"/>
                  <a:gd name="T1" fmla="*/ 196 h 815"/>
                  <a:gd name="T2" fmla="*/ 66 w 980"/>
                  <a:gd name="T3" fmla="*/ 272 h 815"/>
                  <a:gd name="T4" fmla="*/ 111 w 980"/>
                  <a:gd name="T5" fmla="*/ 454 h 815"/>
                  <a:gd name="T6" fmla="*/ 131 w 980"/>
                  <a:gd name="T7" fmla="*/ 588 h 815"/>
                  <a:gd name="T8" fmla="*/ 7 w 980"/>
                  <a:gd name="T9" fmla="*/ 676 h 815"/>
                  <a:gd name="T10" fmla="*/ 91 w 980"/>
                  <a:gd name="T11" fmla="*/ 788 h 815"/>
                  <a:gd name="T12" fmla="*/ 247 w 980"/>
                  <a:gd name="T13" fmla="*/ 771 h 815"/>
                  <a:gd name="T14" fmla="*/ 283 w 980"/>
                  <a:gd name="T15" fmla="*/ 724 h 815"/>
                  <a:gd name="T16" fmla="*/ 295 w 980"/>
                  <a:gd name="T17" fmla="*/ 792 h 815"/>
                  <a:gd name="T18" fmla="*/ 419 w 980"/>
                  <a:gd name="T19" fmla="*/ 804 h 815"/>
                  <a:gd name="T20" fmla="*/ 451 w 980"/>
                  <a:gd name="T21" fmla="*/ 728 h 815"/>
                  <a:gd name="T22" fmla="*/ 483 w 980"/>
                  <a:gd name="T23" fmla="*/ 772 h 815"/>
                  <a:gd name="T24" fmla="*/ 555 w 980"/>
                  <a:gd name="T25" fmla="*/ 752 h 815"/>
                  <a:gd name="T26" fmla="*/ 656 w 980"/>
                  <a:gd name="T27" fmla="*/ 681 h 815"/>
                  <a:gd name="T28" fmla="*/ 656 w 980"/>
                  <a:gd name="T29" fmla="*/ 590 h 815"/>
                  <a:gd name="T30" fmla="*/ 659 w 980"/>
                  <a:gd name="T31" fmla="*/ 576 h 815"/>
                  <a:gd name="T32" fmla="*/ 723 w 980"/>
                  <a:gd name="T33" fmla="*/ 552 h 815"/>
                  <a:gd name="T34" fmla="*/ 783 w 980"/>
                  <a:gd name="T35" fmla="*/ 572 h 815"/>
                  <a:gd name="T36" fmla="*/ 899 w 980"/>
                  <a:gd name="T37" fmla="*/ 560 h 815"/>
                  <a:gd name="T38" fmla="*/ 975 w 980"/>
                  <a:gd name="T39" fmla="*/ 452 h 815"/>
                  <a:gd name="T40" fmla="*/ 867 w 980"/>
                  <a:gd name="T41" fmla="*/ 308 h 815"/>
                  <a:gd name="T42" fmla="*/ 746 w 980"/>
                  <a:gd name="T43" fmla="*/ 182 h 815"/>
                  <a:gd name="T44" fmla="*/ 746 w 980"/>
                  <a:gd name="T45" fmla="*/ 91 h 815"/>
                  <a:gd name="T46" fmla="*/ 655 w 980"/>
                  <a:gd name="T47" fmla="*/ 64 h 815"/>
                  <a:gd name="T48" fmla="*/ 475 w 980"/>
                  <a:gd name="T49" fmla="*/ 4 h 815"/>
                  <a:gd name="T50" fmla="*/ 247 w 980"/>
                  <a:gd name="T51" fmla="*/ 0 h 815"/>
                  <a:gd name="T52" fmla="*/ 135 w 980"/>
                  <a:gd name="T53" fmla="*/ 76 h 815"/>
                  <a:gd name="T54" fmla="*/ 175 w 980"/>
                  <a:gd name="T55" fmla="*/ 196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0" h="815">
                    <a:moveTo>
                      <a:pt x="175" y="196"/>
                    </a:moveTo>
                    <a:cubicBezTo>
                      <a:pt x="168" y="226"/>
                      <a:pt x="77" y="229"/>
                      <a:pt x="66" y="272"/>
                    </a:cubicBezTo>
                    <a:cubicBezTo>
                      <a:pt x="55" y="315"/>
                      <a:pt x="100" y="401"/>
                      <a:pt x="111" y="454"/>
                    </a:cubicBezTo>
                    <a:cubicBezTo>
                      <a:pt x="122" y="507"/>
                      <a:pt x="148" y="551"/>
                      <a:pt x="131" y="588"/>
                    </a:cubicBezTo>
                    <a:cubicBezTo>
                      <a:pt x="114" y="625"/>
                      <a:pt x="14" y="643"/>
                      <a:pt x="7" y="676"/>
                    </a:cubicBezTo>
                    <a:cubicBezTo>
                      <a:pt x="0" y="709"/>
                      <a:pt x="51" y="772"/>
                      <a:pt x="91" y="788"/>
                    </a:cubicBezTo>
                    <a:cubicBezTo>
                      <a:pt x="131" y="804"/>
                      <a:pt x="215" y="782"/>
                      <a:pt x="247" y="771"/>
                    </a:cubicBezTo>
                    <a:cubicBezTo>
                      <a:pt x="279" y="760"/>
                      <a:pt x="275" y="720"/>
                      <a:pt x="283" y="724"/>
                    </a:cubicBezTo>
                    <a:lnTo>
                      <a:pt x="295" y="792"/>
                    </a:lnTo>
                    <a:cubicBezTo>
                      <a:pt x="318" y="805"/>
                      <a:pt x="393" y="815"/>
                      <a:pt x="419" y="804"/>
                    </a:cubicBezTo>
                    <a:cubicBezTo>
                      <a:pt x="445" y="793"/>
                      <a:pt x="440" y="733"/>
                      <a:pt x="451" y="728"/>
                    </a:cubicBezTo>
                    <a:cubicBezTo>
                      <a:pt x="462" y="723"/>
                      <a:pt x="466" y="768"/>
                      <a:pt x="483" y="772"/>
                    </a:cubicBezTo>
                    <a:cubicBezTo>
                      <a:pt x="500" y="776"/>
                      <a:pt x="526" y="767"/>
                      <a:pt x="555" y="752"/>
                    </a:cubicBezTo>
                    <a:cubicBezTo>
                      <a:pt x="584" y="737"/>
                      <a:pt x="639" y="708"/>
                      <a:pt x="656" y="681"/>
                    </a:cubicBezTo>
                    <a:cubicBezTo>
                      <a:pt x="673" y="654"/>
                      <a:pt x="656" y="607"/>
                      <a:pt x="656" y="590"/>
                    </a:cubicBezTo>
                    <a:lnTo>
                      <a:pt x="659" y="576"/>
                    </a:lnTo>
                    <a:cubicBezTo>
                      <a:pt x="670" y="570"/>
                      <a:pt x="702" y="553"/>
                      <a:pt x="723" y="552"/>
                    </a:cubicBezTo>
                    <a:cubicBezTo>
                      <a:pt x="744" y="551"/>
                      <a:pt x="754" y="571"/>
                      <a:pt x="783" y="572"/>
                    </a:cubicBezTo>
                    <a:cubicBezTo>
                      <a:pt x="812" y="573"/>
                      <a:pt x="867" y="580"/>
                      <a:pt x="899" y="560"/>
                    </a:cubicBezTo>
                    <a:cubicBezTo>
                      <a:pt x="931" y="540"/>
                      <a:pt x="980" y="494"/>
                      <a:pt x="975" y="452"/>
                    </a:cubicBezTo>
                    <a:cubicBezTo>
                      <a:pt x="970" y="410"/>
                      <a:pt x="905" y="353"/>
                      <a:pt x="867" y="308"/>
                    </a:cubicBezTo>
                    <a:cubicBezTo>
                      <a:pt x="829" y="263"/>
                      <a:pt x="766" y="218"/>
                      <a:pt x="746" y="182"/>
                    </a:cubicBezTo>
                    <a:cubicBezTo>
                      <a:pt x="726" y="146"/>
                      <a:pt x="761" y="111"/>
                      <a:pt x="746" y="91"/>
                    </a:cubicBezTo>
                    <a:cubicBezTo>
                      <a:pt x="731" y="71"/>
                      <a:pt x="700" y="78"/>
                      <a:pt x="655" y="64"/>
                    </a:cubicBezTo>
                    <a:cubicBezTo>
                      <a:pt x="610" y="50"/>
                      <a:pt x="543" y="15"/>
                      <a:pt x="475" y="4"/>
                    </a:cubicBezTo>
                    <a:lnTo>
                      <a:pt x="247" y="0"/>
                    </a:lnTo>
                    <a:lnTo>
                      <a:pt x="135" y="76"/>
                    </a:lnTo>
                    <a:cubicBezTo>
                      <a:pt x="123" y="109"/>
                      <a:pt x="167" y="171"/>
                      <a:pt x="175" y="196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81" name="Freeform 105"/>
              <p:cNvSpPr>
                <a:spLocks/>
              </p:cNvSpPr>
              <p:nvPr/>
            </p:nvSpPr>
            <p:spPr bwMode="auto">
              <a:xfrm>
                <a:off x="6348" y="1567"/>
                <a:ext cx="612" cy="246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82" name="Freeform 106"/>
              <p:cNvSpPr>
                <a:spLocks/>
              </p:cNvSpPr>
              <p:nvPr/>
            </p:nvSpPr>
            <p:spPr bwMode="auto">
              <a:xfrm>
                <a:off x="6575" y="1749"/>
                <a:ext cx="577" cy="411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83" name="Freeform 107"/>
              <p:cNvSpPr>
                <a:spLocks/>
              </p:cNvSpPr>
              <p:nvPr/>
            </p:nvSpPr>
            <p:spPr bwMode="auto">
              <a:xfrm>
                <a:off x="6334" y="1797"/>
                <a:ext cx="511" cy="553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84" name="Group 108"/>
            <p:cNvGrpSpPr>
              <a:grpSpLocks/>
            </p:cNvGrpSpPr>
            <p:nvPr/>
          </p:nvGrpSpPr>
          <p:grpSpPr bwMode="auto">
            <a:xfrm>
              <a:off x="3250" y="5199"/>
              <a:ext cx="907" cy="755"/>
              <a:chOff x="6191" y="1567"/>
              <a:chExt cx="980" cy="815"/>
            </a:xfrm>
          </p:grpSpPr>
          <p:sp>
            <p:nvSpPr>
              <p:cNvPr id="152685" name="Freeform 109"/>
              <p:cNvSpPr>
                <a:spLocks/>
              </p:cNvSpPr>
              <p:nvPr/>
            </p:nvSpPr>
            <p:spPr bwMode="auto">
              <a:xfrm>
                <a:off x="6191" y="1567"/>
                <a:ext cx="980" cy="815"/>
              </a:xfrm>
              <a:custGeom>
                <a:avLst/>
                <a:gdLst>
                  <a:gd name="T0" fmla="*/ 175 w 980"/>
                  <a:gd name="T1" fmla="*/ 196 h 815"/>
                  <a:gd name="T2" fmla="*/ 66 w 980"/>
                  <a:gd name="T3" fmla="*/ 272 h 815"/>
                  <a:gd name="T4" fmla="*/ 111 w 980"/>
                  <a:gd name="T5" fmla="*/ 454 h 815"/>
                  <a:gd name="T6" fmla="*/ 131 w 980"/>
                  <a:gd name="T7" fmla="*/ 588 h 815"/>
                  <a:gd name="T8" fmla="*/ 7 w 980"/>
                  <a:gd name="T9" fmla="*/ 676 h 815"/>
                  <a:gd name="T10" fmla="*/ 91 w 980"/>
                  <a:gd name="T11" fmla="*/ 788 h 815"/>
                  <a:gd name="T12" fmla="*/ 247 w 980"/>
                  <a:gd name="T13" fmla="*/ 771 h 815"/>
                  <a:gd name="T14" fmla="*/ 283 w 980"/>
                  <a:gd name="T15" fmla="*/ 724 h 815"/>
                  <a:gd name="T16" fmla="*/ 295 w 980"/>
                  <a:gd name="T17" fmla="*/ 792 h 815"/>
                  <a:gd name="T18" fmla="*/ 419 w 980"/>
                  <a:gd name="T19" fmla="*/ 804 h 815"/>
                  <a:gd name="T20" fmla="*/ 451 w 980"/>
                  <a:gd name="T21" fmla="*/ 728 h 815"/>
                  <a:gd name="T22" fmla="*/ 483 w 980"/>
                  <a:gd name="T23" fmla="*/ 772 h 815"/>
                  <a:gd name="T24" fmla="*/ 555 w 980"/>
                  <a:gd name="T25" fmla="*/ 752 h 815"/>
                  <a:gd name="T26" fmla="*/ 656 w 980"/>
                  <a:gd name="T27" fmla="*/ 681 h 815"/>
                  <a:gd name="T28" fmla="*/ 656 w 980"/>
                  <a:gd name="T29" fmla="*/ 590 h 815"/>
                  <a:gd name="T30" fmla="*/ 659 w 980"/>
                  <a:gd name="T31" fmla="*/ 576 h 815"/>
                  <a:gd name="T32" fmla="*/ 723 w 980"/>
                  <a:gd name="T33" fmla="*/ 552 h 815"/>
                  <a:gd name="T34" fmla="*/ 783 w 980"/>
                  <a:gd name="T35" fmla="*/ 572 h 815"/>
                  <a:gd name="T36" fmla="*/ 899 w 980"/>
                  <a:gd name="T37" fmla="*/ 560 h 815"/>
                  <a:gd name="T38" fmla="*/ 975 w 980"/>
                  <a:gd name="T39" fmla="*/ 452 h 815"/>
                  <a:gd name="T40" fmla="*/ 867 w 980"/>
                  <a:gd name="T41" fmla="*/ 308 h 815"/>
                  <a:gd name="T42" fmla="*/ 746 w 980"/>
                  <a:gd name="T43" fmla="*/ 182 h 815"/>
                  <a:gd name="T44" fmla="*/ 746 w 980"/>
                  <a:gd name="T45" fmla="*/ 91 h 815"/>
                  <a:gd name="T46" fmla="*/ 655 w 980"/>
                  <a:gd name="T47" fmla="*/ 64 h 815"/>
                  <a:gd name="T48" fmla="*/ 475 w 980"/>
                  <a:gd name="T49" fmla="*/ 4 h 815"/>
                  <a:gd name="T50" fmla="*/ 247 w 980"/>
                  <a:gd name="T51" fmla="*/ 0 h 815"/>
                  <a:gd name="T52" fmla="*/ 135 w 980"/>
                  <a:gd name="T53" fmla="*/ 76 h 815"/>
                  <a:gd name="T54" fmla="*/ 175 w 980"/>
                  <a:gd name="T55" fmla="*/ 196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0" h="815">
                    <a:moveTo>
                      <a:pt x="175" y="196"/>
                    </a:moveTo>
                    <a:cubicBezTo>
                      <a:pt x="168" y="226"/>
                      <a:pt x="77" y="229"/>
                      <a:pt x="66" y="272"/>
                    </a:cubicBezTo>
                    <a:cubicBezTo>
                      <a:pt x="55" y="315"/>
                      <a:pt x="100" y="401"/>
                      <a:pt x="111" y="454"/>
                    </a:cubicBezTo>
                    <a:cubicBezTo>
                      <a:pt x="122" y="507"/>
                      <a:pt x="148" y="551"/>
                      <a:pt x="131" y="588"/>
                    </a:cubicBezTo>
                    <a:cubicBezTo>
                      <a:pt x="114" y="625"/>
                      <a:pt x="14" y="643"/>
                      <a:pt x="7" y="676"/>
                    </a:cubicBezTo>
                    <a:cubicBezTo>
                      <a:pt x="0" y="709"/>
                      <a:pt x="51" y="772"/>
                      <a:pt x="91" y="788"/>
                    </a:cubicBezTo>
                    <a:cubicBezTo>
                      <a:pt x="131" y="804"/>
                      <a:pt x="215" y="782"/>
                      <a:pt x="247" y="771"/>
                    </a:cubicBezTo>
                    <a:cubicBezTo>
                      <a:pt x="279" y="760"/>
                      <a:pt x="275" y="720"/>
                      <a:pt x="283" y="724"/>
                    </a:cubicBezTo>
                    <a:lnTo>
                      <a:pt x="295" y="792"/>
                    </a:lnTo>
                    <a:cubicBezTo>
                      <a:pt x="318" y="805"/>
                      <a:pt x="393" y="815"/>
                      <a:pt x="419" y="804"/>
                    </a:cubicBezTo>
                    <a:cubicBezTo>
                      <a:pt x="445" y="793"/>
                      <a:pt x="440" y="733"/>
                      <a:pt x="451" y="728"/>
                    </a:cubicBezTo>
                    <a:cubicBezTo>
                      <a:pt x="462" y="723"/>
                      <a:pt x="466" y="768"/>
                      <a:pt x="483" y="772"/>
                    </a:cubicBezTo>
                    <a:cubicBezTo>
                      <a:pt x="500" y="776"/>
                      <a:pt x="526" y="767"/>
                      <a:pt x="555" y="752"/>
                    </a:cubicBezTo>
                    <a:cubicBezTo>
                      <a:pt x="584" y="737"/>
                      <a:pt x="639" y="708"/>
                      <a:pt x="656" y="681"/>
                    </a:cubicBezTo>
                    <a:cubicBezTo>
                      <a:pt x="673" y="654"/>
                      <a:pt x="656" y="607"/>
                      <a:pt x="656" y="590"/>
                    </a:cubicBezTo>
                    <a:lnTo>
                      <a:pt x="659" y="576"/>
                    </a:lnTo>
                    <a:cubicBezTo>
                      <a:pt x="670" y="570"/>
                      <a:pt x="702" y="553"/>
                      <a:pt x="723" y="552"/>
                    </a:cubicBezTo>
                    <a:cubicBezTo>
                      <a:pt x="744" y="551"/>
                      <a:pt x="754" y="571"/>
                      <a:pt x="783" y="572"/>
                    </a:cubicBezTo>
                    <a:cubicBezTo>
                      <a:pt x="812" y="573"/>
                      <a:pt x="867" y="580"/>
                      <a:pt x="899" y="560"/>
                    </a:cubicBezTo>
                    <a:cubicBezTo>
                      <a:pt x="931" y="540"/>
                      <a:pt x="980" y="494"/>
                      <a:pt x="975" y="452"/>
                    </a:cubicBezTo>
                    <a:cubicBezTo>
                      <a:pt x="970" y="410"/>
                      <a:pt x="905" y="353"/>
                      <a:pt x="867" y="308"/>
                    </a:cubicBezTo>
                    <a:cubicBezTo>
                      <a:pt x="829" y="263"/>
                      <a:pt x="766" y="218"/>
                      <a:pt x="746" y="182"/>
                    </a:cubicBezTo>
                    <a:cubicBezTo>
                      <a:pt x="726" y="146"/>
                      <a:pt x="761" y="111"/>
                      <a:pt x="746" y="91"/>
                    </a:cubicBezTo>
                    <a:cubicBezTo>
                      <a:pt x="731" y="71"/>
                      <a:pt x="700" y="78"/>
                      <a:pt x="655" y="64"/>
                    </a:cubicBezTo>
                    <a:cubicBezTo>
                      <a:pt x="610" y="50"/>
                      <a:pt x="543" y="15"/>
                      <a:pt x="475" y="4"/>
                    </a:cubicBezTo>
                    <a:lnTo>
                      <a:pt x="247" y="0"/>
                    </a:lnTo>
                    <a:lnTo>
                      <a:pt x="135" y="76"/>
                    </a:lnTo>
                    <a:cubicBezTo>
                      <a:pt x="123" y="109"/>
                      <a:pt x="167" y="171"/>
                      <a:pt x="175" y="196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86" name="Freeform 110"/>
              <p:cNvSpPr>
                <a:spLocks/>
              </p:cNvSpPr>
              <p:nvPr/>
            </p:nvSpPr>
            <p:spPr bwMode="auto">
              <a:xfrm>
                <a:off x="6348" y="1567"/>
                <a:ext cx="612" cy="246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87" name="Freeform 111"/>
              <p:cNvSpPr>
                <a:spLocks/>
              </p:cNvSpPr>
              <p:nvPr/>
            </p:nvSpPr>
            <p:spPr bwMode="auto">
              <a:xfrm>
                <a:off x="6575" y="1749"/>
                <a:ext cx="577" cy="411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88" name="Freeform 112"/>
              <p:cNvSpPr>
                <a:spLocks/>
              </p:cNvSpPr>
              <p:nvPr/>
            </p:nvSpPr>
            <p:spPr bwMode="auto">
              <a:xfrm>
                <a:off x="6334" y="1797"/>
                <a:ext cx="511" cy="553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89" name="Group 113"/>
            <p:cNvGrpSpPr>
              <a:grpSpLocks/>
            </p:cNvGrpSpPr>
            <p:nvPr/>
          </p:nvGrpSpPr>
          <p:grpSpPr bwMode="auto">
            <a:xfrm rot="2341479">
              <a:off x="2978" y="5607"/>
              <a:ext cx="907" cy="755"/>
              <a:chOff x="6191" y="1567"/>
              <a:chExt cx="980" cy="815"/>
            </a:xfrm>
          </p:grpSpPr>
          <p:sp>
            <p:nvSpPr>
              <p:cNvPr id="152690" name="Freeform 114"/>
              <p:cNvSpPr>
                <a:spLocks/>
              </p:cNvSpPr>
              <p:nvPr/>
            </p:nvSpPr>
            <p:spPr bwMode="auto">
              <a:xfrm>
                <a:off x="6191" y="1567"/>
                <a:ext cx="980" cy="815"/>
              </a:xfrm>
              <a:custGeom>
                <a:avLst/>
                <a:gdLst>
                  <a:gd name="T0" fmla="*/ 175 w 980"/>
                  <a:gd name="T1" fmla="*/ 196 h 815"/>
                  <a:gd name="T2" fmla="*/ 66 w 980"/>
                  <a:gd name="T3" fmla="*/ 272 h 815"/>
                  <a:gd name="T4" fmla="*/ 111 w 980"/>
                  <a:gd name="T5" fmla="*/ 454 h 815"/>
                  <a:gd name="T6" fmla="*/ 131 w 980"/>
                  <a:gd name="T7" fmla="*/ 588 h 815"/>
                  <a:gd name="T8" fmla="*/ 7 w 980"/>
                  <a:gd name="T9" fmla="*/ 676 h 815"/>
                  <a:gd name="T10" fmla="*/ 91 w 980"/>
                  <a:gd name="T11" fmla="*/ 788 h 815"/>
                  <a:gd name="T12" fmla="*/ 247 w 980"/>
                  <a:gd name="T13" fmla="*/ 771 h 815"/>
                  <a:gd name="T14" fmla="*/ 283 w 980"/>
                  <a:gd name="T15" fmla="*/ 724 h 815"/>
                  <a:gd name="T16" fmla="*/ 295 w 980"/>
                  <a:gd name="T17" fmla="*/ 792 h 815"/>
                  <a:gd name="T18" fmla="*/ 419 w 980"/>
                  <a:gd name="T19" fmla="*/ 804 h 815"/>
                  <a:gd name="T20" fmla="*/ 451 w 980"/>
                  <a:gd name="T21" fmla="*/ 728 h 815"/>
                  <a:gd name="T22" fmla="*/ 483 w 980"/>
                  <a:gd name="T23" fmla="*/ 772 h 815"/>
                  <a:gd name="T24" fmla="*/ 555 w 980"/>
                  <a:gd name="T25" fmla="*/ 752 h 815"/>
                  <a:gd name="T26" fmla="*/ 656 w 980"/>
                  <a:gd name="T27" fmla="*/ 681 h 815"/>
                  <a:gd name="T28" fmla="*/ 656 w 980"/>
                  <a:gd name="T29" fmla="*/ 590 h 815"/>
                  <a:gd name="T30" fmla="*/ 659 w 980"/>
                  <a:gd name="T31" fmla="*/ 576 h 815"/>
                  <a:gd name="T32" fmla="*/ 723 w 980"/>
                  <a:gd name="T33" fmla="*/ 552 h 815"/>
                  <a:gd name="T34" fmla="*/ 783 w 980"/>
                  <a:gd name="T35" fmla="*/ 572 h 815"/>
                  <a:gd name="T36" fmla="*/ 899 w 980"/>
                  <a:gd name="T37" fmla="*/ 560 h 815"/>
                  <a:gd name="T38" fmla="*/ 975 w 980"/>
                  <a:gd name="T39" fmla="*/ 452 h 815"/>
                  <a:gd name="T40" fmla="*/ 867 w 980"/>
                  <a:gd name="T41" fmla="*/ 308 h 815"/>
                  <a:gd name="T42" fmla="*/ 746 w 980"/>
                  <a:gd name="T43" fmla="*/ 182 h 815"/>
                  <a:gd name="T44" fmla="*/ 746 w 980"/>
                  <a:gd name="T45" fmla="*/ 91 h 815"/>
                  <a:gd name="T46" fmla="*/ 655 w 980"/>
                  <a:gd name="T47" fmla="*/ 64 h 815"/>
                  <a:gd name="T48" fmla="*/ 475 w 980"/>
                  <a:gd name="T49" fmla="*/ 4 h 815"/>
                  <a:gd name="T50" fmla="*/ 247 w 980"/>
                  <a:gd name="T51" fmla="*/ 0 h 815"/>
                  <a:gd name="T52" fmla="*/ 135 w 980"/>
                  <a:gd name="T53" fmla="*/ 76 h 815"/>
                  <a:gd name="T54" fmla="*/ 175 w 980"/>
                  <a:gd name="T55" fmla="*/ 196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0" h="815">
                    <a:moveTo>
                      <a:pt x="175" y="196"/>
                    </a:moveTo>
                    <a:cubicBezTo>
                      <a:pt x="168" y="226"/>
                      <a:pt x="77" y="229"/>
                      <a:pt x="66" y="272"/>
                    </a:cubicBezTo>
                    <a:cubicBezTo>
                      <a:pt x="55" y="315"/>
                      <a:pt x="100" y="401"/>
                      <a:pt x="111" y="454"/>
                    </a:cubicBezTo>
                    <a:cubicBezTo>
                      <a:pt x="122" y="507"/>
                      <a:pt x="148" y="551"/>
                      <a:pt x="131" y="588"/>
                    </a:cubicBezTo>
                    <a:cubicBezTo>
                      <a:pt x="114" y="625"/>
                      <a:pt x="14" y="643"/>
                      <a:pt x="7" y="676"/>
                    </a:cubicBezTo>
                    <a:cubicBezTo>
                      <a:pt x="0" y="709"/>
                      <a:pt x="51" y="772"/>
                      <a:pt x="91" y="788"/>
                    </a:cubicBezTo>
                    <a:cubicBezTo>
                      <a:pt x="131" y="804"/>
                      <a:pt x="215" y="782"/>
                      <a:pt x="247" y="771"/>
                    </a:cubicBezTo>
                    <a:cubicBezTo>
                      <a:pt x="279" y="760"/>
                      <a:pt x="275" y="720"/>
                      <a:pt x="283" y="724"/>
                    </a:cubicBezTo>
                    <a:lnTo>
                      <a:pt x="295" y="792"/>
                    </a:lnTo>
                    <a:cubicBezTo>
                      <a:pt x="318" y="805"/>
                      <a:pt x="393" y="815"/>
                      <a:pt x="419" y="804"/>
                    </a:cubicBezTo>
                    <a:cubicBezTo>
                      <a:pt x="445" y="793"/>
                      <a:pt x="440" y="733"/>
                      <a:pt x="451" y="728"/>
                    </a:cubicBezTo>
                    <a:cubicBezTo>
                      <a:pt x="462" y="723"/>
                      <a:pt x="466" y="768"/>
                      <a:pt x="483" y="772"/>
                    </a:cubicBezTo>
                    <a:cubicBezTo>
                      <a:pt x="500" y="776"/>
                      <a:pt x="526" y="767"/>
                      <a:pt x="555" y="752"/>
                    </a:cubicBezTo>
                    <a:cubicBezTo>
                      <a:pt x="584" y="737"/>
                      <a:pt x="639" y="708"/>
                      <a:pt x="656" y="681"/>
                    </a:cubicBezTo>
                    <a:cubicBezTo>
                      <a:pt x="673" y="654"/>
                      <a:pt x="656" y="607"/>
                      <a:pt x="656" y="590"/>
                    </a:cubicBezTo>
                    <a:lnTo>
                      <a:pt x="659" y="576"/>
                    </a:lnTo>
                    <a:cubicBezTo>
                      <a:pt x="670" y="570"/>
                      <a:pt x="702" y="553"/>
                      <a:pt x="723" y="552"/>
                    </a:cubicBezTo>
                    <a:cubicBezTo>
                      <a:pt x="744" y="551"/>
                      <a:pt x="754" y="571"/>
                      <a:pt x="783" y="572"/>
                    </a:cubicBezTo>
                    <a:cubicBezTo>
                      <a:pt x="812" y="573"/>
                      <a:pt x="867" y="580"/>
                      <a:pt x="899" y="560"/>
                    </a:cubicBezTo>
                    <a:cubicBezTo>
                      <a:pt x="931" y="540"/>
                      <a:pt x="980" y="494"/>
                      <a:pt x="975" y="452"/>
                    </a:cubicBezTo>
                    <a:cubicBezTo>
                      <a:pt x="970" y="410"/>
                      <a:pt x="905" y="353"/>
                      <a:pt x="867" y="308"/>
                    </a:cubicBezTo>
                    <a:cubicBezTo>
                      <a:pt x="829" y="263"/>
                      <a:pt x="766" y="218"/>
                      <a:pt x="746" y="182"/>
                    </a:cubicBezTo>
                    <a:cubicBezTo>
                      <a:pt x="726" y="146"/>
                      <a:pt x="761" y="111"/>
                      <a:pt x="746" y="91"/>
                    </a:cubicBezTo>
                    <a:cubicBezTo>
                      <a:pt x="731" y="71"/>
                      <a:pt x="700" y="78"/>
                      <a:pt x="655" y="64"/>
                    </a:cubicBezTo>
                    <a:cubicBezTo>
                      <a:pt x="610" y="50"/>
                      <a:pt x="543" y="15"/>
                      <a:pt x="475" y="4"/>
                    </a:cubicBezTo>
                    <a:lnTo>
                      <a:pt x="247" y="0"/>
                    </a:lnTo>
                    <a:lnTo>
                      <a:pt x="135" y="76"/>
                    </a:lnTo>
                    <a:cubicBezTo>
                      <a:pt x="123" y="109"/>
                      <a:pt x="167" y="171"/>
                      <a:pt x="175" y="196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91" name="Freeform 115"/>
              <p:cNvSpPr>
                <a:spLocks/>
              </p:cNvSpPr>
              <p:nvPr/>
            </p:nvSpPr>
            <p:spPr bwMode="auto">
              <a:xfrm>
                <a:off x="6348" y="1567"/>
                <a:ext cx="612" cy="246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92" name="Freeform 116"/>
              <p:cNvSpPr>
                <a:spLocks/>
              </p:cNvSpPr>
              <p:nvPr/>
            </p:nvSpPr>
            <p:spPr bwMode="auto">
              <a:xfrm>
                <a:off x="6575" y="1749"/>
                <a:ext cx="577" cy="411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93" name="Freeform 117"/>
              <p:cNvSpPr>
                <a:spLocks/>
              </p:cNvSpPr>
              <p:nvPr/>
            </p:nvSpPr>
            <p:spPr bwMode="auto">
              <a:xfrm>
                <a:off x="6334" y="1797"/>
                <a:ext cx="511" cy="553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94" name="Group 118"/>
            <p:cNvGrpSpPr>
              <a:grpSpLocks/>
            </p:cNvGrpSpPr>
            <p:nvPr/>
          </p:nvGrpSpPr>
          <p:grpSpPr bwMode="auto">
            <a:xfrm rot="2341479">
              <a:off x="2842" y="5426"/>
              <a:ext cx="907" cy="755"/>
              <a:chOff x="6191" y="1567"/>
              <a:chExt cx="980" cy="815"/>
            </a:xfrm>
          </p:grpSpPr>
          <p:sp>
            <p:nvSpPr>
              <p:cNvPr id="152695" name="Freeform 119"/>
              <p:cNvSpPr>
                <a:spLocks/>
              </p:cNvSpPr>
              <p:nvPr/>
            </p:nvSpPr>
            <p:spPr bwMode="auto">
              <a:xfrm>
                <a:off x="6191" y="1567"/>
                <a:ext cx="980" cy="815"/>
              </a:xfrm>
              <a:custGeom>
                <a:avLst/>
                <a:gdLst>
                  <a:gd name="T0" fmla="*/ 175 w 980"/>
                  <a:gd name="T1" fmla="*/ 196 h 815"/>
                  <a:gd name="T2" fmla="*/ 66 w 980"/>
                  <a:gd name="T3" fmla="*/ 272 h 815"/>
                  <a:gd name="T4" fmla="*/ 111 w 980"/>
                  <a:gd name="T5" fmla="*/ 454 h 815"/>
                  <a:gd name="T6" fmla="*/ 131 w 980"/>
                  <a:gd name="T7" fmla="*/ 588 h 815"/>
                  <a:gd name="T8" fmla="*/ 7 w 980"/>
                  <a:gd name="T9" fmla="*/ 676 h 815"/>
                  <a:gd name="T10" fmla="*/ 91 w 980"/>
                  <a:gd name="T11" fmla="*/ 788 h 815"/>
                  <a:gd name="T12" fmla="*/ 247 w 980"/>
                  <a:gd name="T13" fmla="*/ 771 h 815"/>
                  <a:gd name="T14" fmla="*/ 283 w 980"/>
                  <a:gd name="T15" fmla="*/ 724 h 815"/>
                  <a:gd name="T16" fmla="*/ 295 w 980"/>
                  <a:gd name="T17" fmla="*/ 792 h 815"/>
                  <a:gd name="T18" fmla="*/ 419 w 980"/>
                  <a:gd name="T19" fmla="*/ 804 h 815"/>
                  <a:gd name="T20" fmla="*/ 451 w 980"/>
                  <a:gd name="T21" fmla="*/ 728 h 815"/>
                  <a:gd name="T22" fmla="*/ 483 w 980"/>
                  <a:gd name="T23" fmla="*/ 772 h 815"/>
                  <a:gd name="T24" fmla="*/ 555 w 980"/>
                  <a:gd name="T25" fmla="*/ 752 h 815"/>
                  <a:gd name="T26" fmla="*/ 656 w 980"/>
                  <a:gd name="T27" fmla="*/ 681 h 815"/>
                  <a:gd name="T28" fmla="*/ 656 w 980"/>
                  <a:gd name="T29" fmla="*/ 590 h 815"/>
                  <a:gd name="T30" fmla="*/ 659 w 980"/>
                  <a:gd name="T31" fmla="*/ 576 h 815"/>
                  <a:gd name="T32" fmla="*/ 723 w 980"/>
                  <a:gd name="T33" fmla="*/ 552 h 815"/>
                  <a:gd name="T34" fmla="*/ 783 w 980"/>
                  <a:gd name="T35" fmla="*/ 572 h 815"/>
                  <a:gd name="T36" fmla="*/ 899 w 980"/>
                  <a:gd name="T37" fmla="*/ 560 h 815"/>
                  <a:gd name="T38" fmla="*/ 975 w 980"/>
                  <a:gd name="T39" fmla="*/ 452 h 815"/>
                  <a:gd name="T40" fmla="*/ 867 w 980"/>
                  <a:gd name="T41" fmla="*/ 308 h 815"/>
                  <a:gd name="T42" fmla="*/ 746 w 980"/>
                  <a:gd name="T43" fmla="*/ 182 h 815"/>
                  <a:gd name="T44" fmla="*/ 746 w 980"/>
                  <a:gd name="T45" fmla="*/ 91 h 815"/>
                  <a:gd name="T46" fmla="*/ 655 w 980"/>
                  <a:gd name="T47" fmla="*/ 64 h 815"/>
                  <a:gd name="T48" fmla="*/ 475 w 980"/>
                  <a:gd name="T49" fmla="*/ 4 h 815"/>
                  <a:gd name="T50" fmla="*/ 247 w 980"/>
                  <a:gd name="T51" fmla="*/ 0 h 815"/>
                  <a:gd name="T52" fmla="*/ 135 w 980"/>
                  <a:gd name="T53" fmla="*/ 76 h 815"/>
                  <a:gd name="T54" fmla="*/ 175 w 980"/>
                  <a:gd name="T55" fmla="*/ 196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80" h="815">
                    <a:moveTo>
                      <a:pt x="175" y="196"/>
                    </a:moveTo>
                    <a:cubicBezTo>
                      <a:pt x="168" y="226"/>
                      <a:pt x="77" y="229"/>
                      <a:pt x="66" y="272"/>
                    </a:cubicBezTo>
                    <a:cubicBezTo>
                      <a:pt x="55" y="315"/>
                      <a:pt x="100" y="401"/>
                      <a:pt x="111" y="454"/>
                    </a:cubicBezTo>
                    <a:cubicBezTo>
                      <a:pt x="122" y="507"/>
                      <a:pt x="148" y="551"/>
                      <a:pt x="131" y="588"/>
                    </a:cubicBezTo>
                    <a:cubicBezTo>
                      <a:pt x="114" y="625"/>
                      <a:pt x="14" y="643"/>
                      <a:pt x="7" y="676"/>
                    </a:cubicBezTo>
                    <a:cubicBezTo>
                      <a:pt x="0" y="709"/>
                      <a:pt x="51" y="772"/>
                      <a:pt x="91" y="788"/>
                    </a:cubicBezTo>
                    <a:cubicBezTo>
                      <a:pt x="131" y="804"/>
                      <a:pt x="215" y="782"/>
                      <a:pt x="247" y="771"/>
                    </a:cubicBezTo>
                    <a:cubicBezTo>
                      <a:pt x="279" y="760"/>
                      <a:pt x="275" y="720"/>
                      <a:pt x="283" y="724"/>
                    </a:cubicBezTo>
                    <a:lnTo>
                      <a:pt x="295" y="792"/>
                    </a:lnTo>
                    <a:cubicBezTo>
                      <a:pt x="318" y="805"/>
                      <a:pt x="393" y="815"/>
                      <a:pt x="419" y="804"/>
                    </a:cubicBezTo>
                    <a:cubicBezTo>
                      <a:pt x="445" y="793"/>
                      <a:pt x="440" y="733"/>
                      <a:pt x="451" y="728"/>
                    </a:cubicBezTo>
                    <a:cubicBezTo>
                      <a:pt x="462" y="723"/>
                      <a:pt x="466" y="768"/>
                      <a:pt x="483" y="772"/>
                    </a:cubicBezTo>
                    <a:cubicBezTo>
                      <a:pt x="500" y="776"/>
                      <a:pt x="526" y="767"/>
                      <a:pt x="555" y="752"/>
                    </a:cubicBezTo>
                    <a:cubicBezTo>
                      <a:pt x="584" y="737"/>
                      <a:pt x="639" y="708"/>
                      <a:pt x="656" y="681"/>
                    </a:cubicBezTo>
                    <a:cubicBezTo>
                      <a:pt x="673" y="654"/>
                      <a:pt x="656" y="607"/>
                      <a:pt x="656" y="590"/>
                    </a:cubicBezTo>
                    <a:lnTo>
                      <a:pt x="659" y="576"/>
                    </a:lnTo>
                    <a:cubicBezTo>
                      <a:pt x="670" y="570"/>
                      <a:pt x="702" y="553"/>
                      <a:pt x="723" y="552"/>
                    </a:cubicBezTo>
                    <a:cubicBezTo>
                      <a:pt x="744" y="551"/>
                      <a:pt x="754" y="571"/>
                      <a:pt x="783" y="572"/>
                    </a:cubicBezTo>
                    <a:cubicBezTo>
                      <a:pt x="812" y="573"/>
                      <a:pt x="867" y="580"/>
                      <a:pt x="899" y="560"/>
                    </a:cubicBezTo>
                    <a:cubicBezTo>
                      <a:pt x="931" y="540"/>
                      <a:pt x="980" y="494"/>
                      <a:pt x="975" y="452"/>
                    </a:cubicBezTo>
                    <a:cubicBezTo>
                      <a:pt x="970" y="410"/>
                      <a:pt x="905" y="353"/>
                      <a:pt x="867" y="308"/>
                    </a:cubicBezTo>
                    <a:cubicBezTo>
                      <a:pt x="829" y="263"/>
                      <a:pt x="766" y="218"/>
                      <a:pt x="746" y="182"/>
                    </a:cubicBezTo>
                    <a:cubicBezTo>
                      <a:pt x="726" y="146"/>
                      <a:pt x="761" y="111"/>
                      <a:pt x="746" y="91"/>
                    </a:cubicBezTo>
                    <a:cubicBezTo>
                      <a:pt x="731" y="71"/>
                      <a:pt x="700" y="78"/>
                      <a:pt x="655" y="64"/>
                    </a:cubicBezTo>
                    <a:cubicBezTo>
                      <a:pt x="610" y="50"/>
                      <a:pt x="543" y="15"/>
                      <a:pt x="475" y="4"/>
                    </a:cubicBezTo>
                    <a:lnTo>
                      <a:pt x="247" y="0"/>
                    </a:lnTo>
                    <a:lnTo>
                      <a:pt x="135" y="76"/>
                    </a:lnTo>
                    <a:cubicBezTo>
                      <a:pt x="123" y="109"/>
                      <a:pt x="167" y="171"/>
                      <a:pt x="175" y="196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96" name="Freeform 120"/>
              <p:cNvSpPr>
                <a:spLocks/>
              </p:cNvSpPr>
              <p:nvPr/>
            </p:nvSpPr>
            <p:spPr bwMode="auto">
              <a:xfrm>
                <a:off x="6348" y="1567"/>
                <a:ext cx="612" cy="246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97" name="Freeform 121"/>
              <p:cNvSpPr>
                <a:spLocks/>
              </p:cNvSpPr>
              <p:nvPr/>
            </p:nvSpPr>
            <p:spPr bwMode="auto">
              <a:xfrm>
                <a:off x="6575" y="1749"/>
                <a:ext cx="577" cy="411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698" name="Freeform 122"/>
              <p:cNvSpPr>
                <a:spLocks/>
              </p:cNvSpPr>
              <p:nvPr/>
            </p:nvSpPr>
            <p:spPr bwMode="auto">
              <a:xfrm>
                <a:off x="6334" y="1797"/>
                <a:ext cx="511" cy="553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699" name="Group 123"/>
            <p:cNvGrpSpPr>
              <a:grpSpLocks/>
            </p:cNvGrpSpPr>
            <p:nvPr/>
          </p:nvGrpSpPr>
          <p:grpSpPr bwMode="auto">
            <a:xfrm rot="-1041318">
              <a:off x="2479" y="5018"/>
              <a:ext cx="821" cy="798"/>
              <a:chOff x="4174" y="1184"/>
              <a:chExt cx="821" cy="798"/>
            </a:xfrm>
          </p:grpSpPr>
          <p:sp>
            <p:nvSpPr>
              <p:cNvPr id="152700" name="Freeform 124"/>
              <p:cNvSpPr>
                <a:spLocks/>
              </p:cNvSpPr>
              <p:nvPr/>
            </p:nvSpPr>
            <p:spPr bwMode="auto">
              <a:xfrm>
                <a:off x="4174" y="1184"/>
                <a:ext cx="761" cy="798"/>
              </a:xfrm>
              <a:custGeom>
                <a:avLst/>
                <a:gdLst>
                  <a:gd name="T0" fmla="*/ 288 w 761"/>
                  <a:gd name="T1" fmla="*/ 110 h 798"/>
                  <a:gd name="T2" fmla="*/ 166 w 761"/>
                  <a:gd name="T3" fmla="*/ 101 h 798"/>
                  <a:gd name="T4" fmla="*/ 92 w 761"/>
                  <a:gd name="T5" fmla="*/ 259 h 798"/>
                  <a:gd name="T6" fmla="*/ 28 w 761"/>
                  <a:gd name="T7" fmla="*/ 367 h 798"/>
                  <a:gd name="T8" fmla="*/ 5 w 761"/>
                  <a:gd name="T9" fmla="*/ 566 h 798"/>
                  <a:gd name="T10" fmla="*/ 58 w 761"/>
                  <a:gd name="T11" fmla="*/ 553 h 798"/>
                  <a:gd name="T12" fmla="*/ 27 w 761"/>
                  <a:gd name="T13" fmla="*/ 609 h 798"/>
                  <a:gd name="T14" fmla="*/ 109 w 761"/>
                  <a:gd name="T15" fmla="*/ 690 h 798"/>
                  <a:gd name="T16" fmla="*/ 176 w 761"/>
                  <a:gd name="T17" fmla="*/ 653 h 798"/>
                  <a:gd name="T18" fmla="*/ 174 w 761"/>
                  <a:gd name="T19" fmla="*/ 704 h 798"/>
                  <a:gd name="T20" fmla="*/ 237 w 761"/>
                  <a:gd name="T21" fmla="*/ 732 h 798"/>
                  <a:gd name="T22" fmla="*/ 351 w 761"/>
                  <a:gd name="T23" fmla="*/ 739 h 798"/>
                  <a:gd name="T24" fmla="*/ 404 w 761"/>
                  <a:gd name="T25" fmla="*/ 674 h 798"/>
                  <a:gd name="T26" fmla="*/ 414 w 761"/>
                  <a:gd name="T27" fmla="*/ 666 h 798"/>
                  <a:gd name="T28" fmla="*/ 475 w 761"/>
                  <a:gd name="T29" fmla="*/ 685 h 798"/>
                  <a:gd name="T30" fmla="*/ 506 w 761"/>
                  <a:gd name="T31" fmla="*/ 735 h 798"/>
                  <a:gd name="T32" fmla="*/ 596 w 761"/>
                  <a:gd name="T33" fmla="*/ 794 h 798"/>
                  <a:gd name="T34" fmla="*/ 714 w 761"/>
                  <a:gd name="T35" fmla="*/ 760 h 798"/>
                  <a:gd name="T36" fmla="*/ 720 w 761"/>
                  <a:gd name="T37" fmla="*/ 593 h 798"/>
                  <a:gd name="T38" fmla="*/ 706 w 761"/>
                  <a:gd name="T39" fmla="*/ 433 h 798"/>
                  <a:gd name="T40" fmla="*/ 760 w 761"/>
                  <a:gd name="T41" fmla="*/ 367 h 798"/>
                  <a:gd name="T42" fmla="*/ 710 w 761"/>
                  <a:gd name="T43" fmla="*/ 294 h 798"/>
                  <a:gd name="T44" fmla="*/ 616 w 761"/>
                  <a:gd name="T45" fmla="*/ 147 h 798"/>
                  <a:gd name="T46" fmla="*/ 455 w 761"/>
                  <a:gd name="T47" fmla="*/ 11 h 798"/>
                  <a:gd name="T48" fmla="*/ 330 w 761"/>
                  <a:gd name="T49" fmla="*/ 0 h 798"/>
                  <a:gd name="T50" fmla="*/ 288 w 761"/>
                  <a:gd name="T51" fmla="*/ 11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1" h="798">
                    <a:moveTo>
                      <a:pt x="288" y="110"/>
                    </a:moveTo>
                    <a:cubicBezTo>
                      <a:pt x="266" y="127"/>
                      <a:pt x="198" y="76"/>
                      <a:pt x="166" y="101"/>
                    </a:cubicBezTo>
                    <a:cubicBezTo>
                      <a:pt x="133" y="126"/>
                      <a:pt x="115" y="214"/>
                      <a:pt x="92" y="259"/>
                    </a:cubicBezTo>
                    <a:cubicBezTo>
                      <a:pt x="69" y="303"/>
                      <a:pt x="42" y="316"/>
                      <a:pt x="28" y="367"/>
                    </a:cubicBezTo>
                    <a:cubicBezTo>
                      <a:pt x="14" y="418"/>
                      <a:pt x="0" y="535"/>
                      <a:pt x="5" y="566"/>
                    </a:cubicBezTo>
                    <a:cubicBezTo>
                      <a:pt x="10" y="597"/>
                      <a:pt x="55" y="546"/>
                      <a:pt x="58" y="553"/>
                    </a:cubicBezTo>
                    <a:lnTo>
                      <a:pt x="27" y="609"/>
                    </a:lnTo>
                    <a:cubicBezTo>
                      <a:pt x="35" y="632"/>
                      <a:pt x="84" y="683"/>
                      <a:pt x="109" y="690"/>
                    </a:cubicBezTo>
                    <a:cubicBezTo>
                      <a:pt x="134" y="697"/>
                      <a:pt x="165" y="651"/>
                      <a:pt x="176" y="653"/>
                    </a:cubicBezTo>
                    <a:cubicBezTo>
                      <a:pt x="187" y="657"/>
                      <a:pt x="164" y="691"/>
                      <a:pt x="174" y="704"/>
                    </a:cubicBezTo>
                    <a:cubicBezTo>
                      <a:pt x="184" y="717"/>
                      <a:pt x="207" y="726"/>
                      <a:pt x="237" y="732"/>
                    </a:cubicBezTo>
                    <a:cubicBezTo>
                      <a:pt x="266" y="738"/>
                      <a:pt x="323" y="749"/>
                      <a:pt x="351" y="739"/>
                    </a:cubicBezTo>
                    <a:cubicBezTo>
                      <a:pt x="379" y="730"/>
                      <a:pt x="395" y="686"/>
                      <a:pt x="404" y="674"/>
                    </a:cubicBezTo>
                    <a:lnTo>
                      <a:pt x="414" y="666"/>
                    </a:lnTo>
                    <a:cubicBezTo>
                      <a:pt x="426" y="668"/>
                      <a:pt x="459" y="674"/>
                      <a:pt x="475" y="685"/>
                    </a:cubicBezTo>
                    <a:cubicBezTo>
                      <a:pt x="491" y="697"/>
                      <a:pt x="486" y="717"/>
                      <a:pt x="506" y="735"/>
                    </a:cubicBezTo>
                    <a:cubicBezTo>
                      <a:pt x="527" y="753"/>
                      <a:pt x="562" y="789"/>
                      <a:pt x="596" y="794"/>
                    </a:cubicBezTo>
                    <a:cubicBezTo>
                      <a:pt x="632" y="798"/>
                      <a:pt x="693" y="794"/>
                      <a:pt x="714" y="760"/>
                    </a:cubicBezTo>
                    <a:cubicBezTo>
                      <a:pt x="735" y="728"/>
                      <a:pt x="722" y="649"/>
                      <a:pt x="720" y="593"/>
                    </a:cubicBezTo>
                    <a:cubicBezTo>
                      <a:pt x="719" y="539"/>
                      <a:pt x="700" y="470"/>
                      <a:pt x="706" y="433"/>
                    </a:cubicBezTo>
                    <a:cubicBezTo>
                      <a:pt x="714" y="395"/>
                      <a:pt x="759" y="390"/>
                      <a:pt x="760" y="367"/>
                    </a:cubicBezTo>
                    <a:cubicBezTo>
                      <a:pt x="761" y="345"/>
                      <a:pt x="735" y="331"/>
                      <a:pt x="710" y="294"/>
                    </a:cubicBezTo>
                    <a:cubicBezTo>
                      <a:pt x="687" y="258"/>
                      <a:pt x="659" y="195"/>
                      <a:pt x="616" y="147"/>
                    </a:cubicBezTo>
                    <a:lnTo>
                      <a:pt x="455" y="11"/>
                    </a:lnTo>
                    <a:lnTo>
                      <a:pt x="330" y="0"/>
                    </a:lnTo>
                    <a:cubicBezTo>
                      <a:pt x="302" y="17"/>
                      <a:pt x="298" y="87"/>
                      <a:pt x="288" y="110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01" name="Freeform 125"/>
              <p:cNvSpPr>
                <a:spLocks/>
              </p:cNvSpPr>
              <p:nvPr/>
            </p:nvSpPr>
            <p:spPr bwMode="auto">
              <a:xfrm rot="2341479">
                <a:off x="4428" y="1296"/>
                <a:ext cx="567" cy="228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02" name="Freeform 126"/>
              <p:cNvSpPr>
                <a:spLocks/>
              </p:cNvSpPr>
              <p:nvPr/>
            </p:nvSpPr>
            <p:spPr bwMode="auto">
              <a:xfrm rot="2341479">
                <a:off x="4441" y="1532"/>
                <a:ext cx="534" cy="380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03" name="Freeform 127"/>
              <p:cNvSpPr>
                <a:spLocks/>
              </p:cNvSpPr>
              <p:nvPr/>
            </p:nvSpPr>
            <p:spPr bwMode="auto">
              <a:xfrm rot="2341479">
                <a:off x="4205" y="1392"/>
                <a:ext cx="473" cy="512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704" name="Group 128"/>
            <p:cNvGrpSpPr>
              <a:grpSpLocks/>
            </p:cNvGrpSpPr>
            <p:nvPr/>
          </p:nvGrpSpPr>
          <p:grpSpPr bwMode="auto">
            <a:xfrm rot="-5154997">
              <a:off x="2648" y="4621"/>
              <a:ext cx="821" cy="798"/>
              <a:chOff x="4174" y="1184"/>
              <a:chExt cx="821" cy="798"/>
            </a:xfrm>
          </p:grpSpPr>
          <p:sp>
            <p:nvSpPr>
              <p:cNvPr id="152705" name="Freeform 129"/>
              <p:cNvSpPr>
                <a:spLocks/>
              </p:cNvSpPr>
              <p:nvPr/>
            </p:nvSpPr>
            <p:spPr bwMode="auto">
              <a:xfrm>
                <a:off x="4174" y="1184"/>
                <a:ext cx="761" cy="798"/>
              </a:xfrm>
              <a:custGeom>
                <a:avLst/>
                <a:gdLst>
                  <a:gd name="T0" fmla="*/ 288 w 761"/>
                  <a:gd name="T1" fmla="*/ 110 h 798"/>
                  <a:gd name="T2" fmla="*/ 166 w 761"/>
                  <a:gd name="T3" fmla="*/ 101 h 798"/>
                  <a:gd name="T4" fmla="*/ 92 w 761"/>
                  <a:gd name="T5" fmla="*/ 259 h 798"/>
                  <a:gd name="T6" fmla="*/ 28 w 761"/>
                  <a:gd name="T7" fmla="*/ 367 h 798"/>
                  <a:gd name="T8" fmla="*/ 5 w 761"/>
                  <a:gd name="T9" fmla="*/ 566 h 798"/>
                  <a:gd name="T10" fmla="*/ 58 w 761"/>
                  <a:gd name="T11" fmla="*/ 553 h 798"/>
                  <a:gd name="T12" fmla="*/ 27 w 761"/>
                  <a:gd name="T13" fmla="*/ 609 h 798"/>
                  <a:gd name="T14" fmla="*/ 109 w 761"/>
                  <a:gd name="T15" fmla="*/ 690 h 798"/>
                  <a:gd name="T16" fmla="*/ 176 w 761"/>
                  <a:gd name="T17" fmla="*/ 653 h 798"/>
                  <a:gd name="T18" fmla="*/ 174 w 761"/>
                  <a:gd name="T19" fmla="*/ 704 h 798"/>
                  <a:gd name="T20" fmla="*/ 237 w 761"/>
                  <a:gd name="T21" fmla="*/ 732 h 798"/>
                  <a:gd name="T22" fmla="*/ 351 w 761"/>
                  <a:gd name="T23" fmla="*/ 739 h 798"/>
                  <a:gd name="T24" fmla="*/ 404 w 761"/>
                  <a:gd name="T25" fmla="*/ 674 h 798"/>
                  <a:gd name="T26" fmla="*/ 414 w 761"/>
                  <a:gd name="T27" fmla="*/ 666 h 798"/>
                  <a:gd name="T28" fmla="*/ 475 w 761"/>
                  <a:gd name="T29" fmla="*/ 685 h 798"/>
                  <a:gd name="T30" fmla="*/ 506 w 761"/>
                  <a:gd name="T31" fmla="*/ 735 h 798"/>
                  <a:gd name="T32" fmla="*/ 596 w 761"/>
                  <a:gd name="T33" fmla="*/ 794 h 798"/>
                  <a:gd name="T34" fmla="*/ 714 w 761"/>
                  <a:gd name="T35" fmla="*/ 760 h 798"/>
                  <a:gd name="T36" fmla="*/ 720 w 761"/>
                  <a:gd name="T37" fmla="*/ 593 h 798"/>
                  <a:gd name="T38" fmla="*/ 706 w 761"/>
                  <a:gd name="T39" fmla="*/ 433 h 798"/>
                  <a:gd name="T40" fmla="*/ 760 w 761"/>
                  <a:gd name="T41" fmla="*/ 367 h 798"/>
                  <a:gd name="T42" fmla="*/ 710 w 761"/>
                  <a:gd name="T43" fmla="*/ 294 h 798"/>
                  <a:gd name="T44" fmla="*/ 616 w 761"/>
                  <a:gd name="T45" fmla="*/ 147 h 798"/>
                  <a:gd name="T46" fmla="*/ 455 w 761"/>
                  <a:gd name="T47" fmla="*/ 11 h 798"/>
                  <a:gd name="T48" fmla="*/ 330 w 761"/>
                  <a:gd name="T49" fmla="*/ 0 h 798"/>
                  <a:gd name="T50" fmla="*/ 288 w 761"/>
                  <a:gd name="T51" fmla="*/ 11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1" h="798">
                    <a:moveTo>
                      <a:pt x="288" y="110"/>
                    </a:moveTo>
                    <a:cubicBezTo>
                      <a:pt x="266" y="127"/>
                      <a:pt x="198" y="76"/>
                      <a:pt x="166" y="101"/>
                    </a:cubicBezTo>
                    <a:cubicBezTo>
                      <a:pt x="133" y="126"/>
                      <a:pt x="115" y="214"/>
                      <a:pt x="92" y="259"/>
                    </a:cubicBezTo>
                    <a:cubicBezTo>
                      <a:pt x="69" y="303"/>
                      <a:pt x="42" y="316"/>
                      <a:pt x="28" y="367"/>
                    </a:cubicBezTo>
                    <a:cubicBezTo>
                      <a:pt x="14" y="418"/>
                      <a:pt x="0" y="535"/>
                      <a:pt x="5" y="566"/>
                    </a:cubicBezTo>
                    <a:cubicBezTo>
                      <a:pt x="10" y="597"/>
                      <a:pt x="55" y="546"/>
                      <a:pt x="58" y="553"/>
                    </a:cubicBezTo>
                    <a:lnTo>
                      <a:pt x="27" y="609"/>
                    </a:lnTo>
                    <a:cubicBezTo>
                      <a:pt x="35" y="632"/>
                      <a:pt x="84" y="683"/>
                      <a:pt x="109" y="690"/>
                    </a:cubicBezTo>
                    <a:cubicBezTo>
                      <a:pt x="134" y="697"/>
                      <a:pt x="165" y="651"/>
                      <a:pt x="176" y="653"/>
                    </a:cubicBezTo>
                    <a:cubicBezTo>
                      <a:pt x="187" y="657"/>
                      <a:pt x="164" y="691"/>
                      <a:pt x="174" y="704"/>
                    </a:cubicBezTo>
                    <a:cubicBezTo>
                      <a:pt x="184" y="717"/>
                      <a:pt x="207" y="726"/>
                      <a:pt x="237" y="732"/>
                    </a:cubicBezTo>
                    <a:cubicBezTo>
                      <a:pt x="266" y="738"/>
                      <a:pt x="323" y="749"/>
                      <a:pt x="351" y="739"/>
                    </a:cubicBezTo>
                    <a:cubicBezTo>
                      <a:pt x="379" y="730"/>
                      <a:pt x="395" y="686"/>
                      <a:pt x="404" y="674"/>
                    </a:cubicBezTo>
                    <a:lnTo>
                      <a:pt x="414" y="666"/>
                    </a:lnTo>
                    <a:cubicBezTo>
                      <a:pt x="426" y="668"/>
                      <a:pt x="459" y="674"/>
                      <a:pt x="475" y="685"/>
                    </a:cubicBezTo>
                    <a:cubicBezTo>
                      <a:pt x="491" y="697"/>
                      <a:pt x="486" y="717"/>
                      <a:pt x="506" y="735"/>
                    </a:cubicBezTo>
                    <a:cubicBezTo>
                      <a:pt x="527" y="753"/>
                      <a:pt x="562" y="789"/>
                      <a:pt x="596" y="794"/>
                    </a:cubicBezTo>
                    <a:cubicBezTo>
                      <a:pt x="632" y="798"/>
                      <a:pt x="693" y="794"/>
                      <a:pt x="714" y="760"/>
                    </a:cubicBezTo>
                    <a:cubicBezTo>
                      <a:pt x="735" y="728"/>
                      <a:pt x="722" y="649"/>
                      <a:pt x="720" y="593"/>
                    </a:cubicBezTo>
                    <a:cubicBezTo>
                      <a:pt x="719" y="539"/>
                      <a:pt x="700" y="470"/>
                      <a:pt x="706" y="433"/>
                    </a:cubicBezTo>
                    <a:cubicBezTo>
                      <a:pt x="714" y="395"/>
                      <a:pt x="759" y="390"/>
                      <a:pt x="760" y="367"/>
                    </a:cubicBezTo>
                    <a:cubicBezTo>
                      <a:pt x="761" y="345"/>
                      <a:pt x="735" y="331"/>
                      <a:pt x="710" y="294"/>
                    </a:cubicBezTo>
                    <a:cubicBezTo>
                      <a:pt x="687" y="258"/>
                      <a:pt x="659" y="195"/>
                      <a:pt x="616" y="147"/>
                    </a:cubicBezTo>
                    <a:lnTo>
                      <a:pt x="455" y="11"/>
                    </a:lnTo>
                    <a:lnTo>
                      <a:pt x="330" y="0"/>
                    </a:lnTo>
                    <a:cubicBezTo>
                      <a:pt x="302" y="17"/>
                      <a:pt x="298" y="87"/>
                      <a:pt x="288" y="110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06" name="Freeform 130"/>
              <p:cNvSpPr>
                <a:spLocks/>
              </p:cNvSpPr>
              <p:nvPr/>
            </p:nvSpPr>
            <p:spPr bwMode="auto">
              <a:xfrm rot="2341479">
                <a:off x="4428" y="1296"/>
                <a:ext cx="567" cy="228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07" name="Freeform 131"/>
              <p:cNvSpPr>
                <a:spLocks/>
              </p:cNvSpPr>
              <p:nvPr/>
            </p:nvSpPr>
            <p:spPr bwMode="auto">
              <a:xfrm rot="2341479">
                <a:off x="4441" y="1532"/>
                <a:ext cx="534" cy="380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08" name="Freeform 132"/>
              <p:cNvSpPr>
                <a:spLocks/>
              </p:cNvSpPr>
              <p:nvPr/>
            </p:nvSpPr>
            <p:spPr bwMode="auto">
              <a:xfrm rot="2341479">
                <a:off x="4205" y="1392"/>
                <a:ext cx="473" cy="512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709" name="Group 133"/>
            <p:cNvGrpSpPr>
              <a:grpSpLocks/>
            </p:cNvGrpSpPr>
            <p:nvPr/>
          </p:nvGrpSpPr>
          <p:grpSpPr bwMode="auto">
            <a:xfrm rot="-3001338">
              <a:off x="3057" y="4485"/>
              <a:ext cx="821" cy="798"/>
              <a:chOff x="4174" y="1184"/>
              <a:chExt cx="821" cy="798"/>
            </a:xfrm>
          </p:grpSpPr>
          <p:sp>
            <p:nvSpPr>
              <p:cNvPr id="152710" name="Freeform 134"/>
              <p:cNvSpPr>
                <a:spLocks/>
              </p:cNvSpPr>
              <p:nvPr/>
            </p:nvSpPr>
            <p:spPr bwMode="auto">
              <a:xfrm>
                <a:off x="4174" y="1184"/>
                <a:ext cx="761" cy="798"/>
              </a:xfrm>
              <a:custGeom>
                <a:avLst/>
                <a:gdLst>
                  <a:gd name="T0" fmla="*/ 288 w 761"/>
                  <a:gd name="T1" fmla="*/ 110 h 798"/>
                  <a:gd name="T2" fmla="*/ 166 w 761"/>
                  <a:gd name="T3" fmla="*/ 101 h 798"/>
                  <a:gd name="T4" fmla="*/ 92 w 761"/>
                  <a:gd name="T5" fmla="*/ 259 h 798"/>
                  <a:gd name="T6" fmla="*/ 28 w 761"/>
                  <a:gd name="T7" fmla="*/ 367 h 798"/>
                  <a:gd name="T8" fmla="*/ 5 w 761"/>
                  <a:gd name="T9" fmla="*/ 566 h 798"/>
                  <a:gd name="T10" fmla="*/ 58 w 761"/>
                  <a:gd name="T11" fmla="*/ 553 h 798"/>
                  <a:gd name="T12" fmla="*/ 27 w 761"/>
                  <a:gd name="T13" fmla="*/ 609 h 798"/>
                  <a:gd name="T14" fmla="*/ 109 w 761"/>
                  <a:gd name="T15" fmla="*/ 690 h 798"/>
                  <a:gd name="T16" fmla="*/ 176 w 761"/>
                  <a:gd name="T17" fmla="*/ 653 h 798"/>
                  <a:gd name="T18" fmla="*/ 174 w 761"/>
                  <a:gd name="T19" fmla="*/ 704 h 798"/>
                  <a:gd name="T20" fmla="*/ 237 w 761"/>
                  <a:gd name="T21" fmla="*/ 732 h 798"/>
                  <a:gd name="T22" fmla="*/ 351 w 761"/>
                  <a:gd name="T23" fmla="*/ 739 h 798"/>
                  <a:gd name="T24" fmla="*/ 404 w 761"/>
                  <a:gd name="T25" fmla="*/ 674 h 798"/>
                  <a:gd name="T26" fmla="*/ 414 w 761"/>
                  <a:gd name="T27" fmla="*/ 666 h 798"/>
                  <a:gd name="T28" fmla="*/ 475 w 761"/>
                  <a:gd name="T29" fmla="*/ 685 h 798"/>
                  <a:gd name="T30" fmla="*/ 506 w 761"/>
                  <a:gd name="T31" fmla="*/ 735 h 798"/>
                  <a:gd name="T32" fmla="*/ 596 w 761"/>
                  <a:gd name="T33" fmla="*/ 794 h 798"/>
                  <a:gd name="T34" fmla="*/ 714 w 761"/>
                  <a:gd name="T35" fmla="*/ 760 h 798"/>
                  <a:gd name="T36" fmla="*/ 720 w 761"/>
                  <a:gd name="T37" fmla="*/ 593 h 798"/>
                  <a:gd name="T38" fmla="*/ 706 w 761"/>
                  <a:gd name="T39" fmla="*/ 433 h 798"/>
                  <a:gd name="T40" fmla="*/ 760 w 761"/>
                  <a:gd name="T41" fmla="*/ 367 h 798"/>
                  <a:gd name="T42" fmla="*/ 710 w 761"/>
                  <a:gd name="T43" fmla="*/ 294 h 798"/>
                  <a:gd name="T44" fmla="*/ 616 w 761"/>
                  <a:gd name="T45" fmla="*/ 147 h 798"/>
                  <a:gd name="T46" fmla="*/ 455 w 761"/>
                  <a:gd name="T47" fmla="*/ 11 h 798"/>
                  <a:gd name="T48" fmla="*/ 330 w 761"/>
                  <a:gd name="T49" fmla="*/ 0 h 798"/>
                  <a:gd name="T50" fmla="*/ 288 w 761"/>
                  <a:gd name="T51" fmla="*/ 11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1" h="798">
                    <a:moveTo>
                      <a:pt x="288" y="110"/>
                    </a:moveTo>
                    <a:cubicBezTo>
                      <a:pt x="266" y="127"/>
                      <a:pt x="198" y="76"/>
                      <a:pt x="166" y="101"/>
                    </a:cubicBezTo>
                    <a:cubicBezTo>
                      <a:pt x="133" y="126"/>
                      <a:pt x="115" y="214"/>
                      <a:pt x="92" y="259"/>
                    </a:cubicBezTo>
                    <a:cubicBezTo>
                      <a:pt x="69" y="303"/>
                      <a:pt x="42" y="316"/>
                      <a:pt x="28" y="367"/>
                    </a:cubicBezTo>
                    <a:cubicBezTo>
                      <a:pt x="14" y="418"/>
                      <a:pt x="0" y="535"/>
                      <a:pt x="5" y="566"/>
                    </a:cubicBezTo>
                    <a:cubicBezTo>
                      <a:pt x="10" y="597"/>
                      <a:pt x="55" y="546"/>
                      <a:pt x="58" y="553"/>
                    </a:cubicBezTo>
                    <a:lnTo>
                      <a:pt x="27" y="609"/>
                    </a:lnTo>
                    <a:cubicBezTo>
                      <a:pt x="35" y="632"/>
                      <a:pt x="84" y="683"/>
                      <a:pt x="109" y="690"/>
                    </a:cubicBezTo>
                    <a:cubicBezTo>
                      <a:pt x="134" y="697"/>
                      <a:pt x="165" y="651"/>
                      <a:pt x="176" y="653"/>
                    </a:cubicBezTo>
                    <a:cubicBezTo>
                      <a:pt x="187" y="657"/>
                      <a:pt x="164" y="691"/>
                      <a:pt x="174" y="704"/>
                    </a:cubicBezTo>
                    <a:cubicBezTo>
                      <a:pt x="184" y="717"/>
                      <a:pt x="207" y="726"/>
                      <a:pt x="237" y="732"/>
                    </a:cubicBezTo>
                    <a:cubicBezTo>
                      <a:pt x="266" y="738"/>
                      <a:pt x="323" y="749"/>
                      <a:pt x="351" y="739"/>
                    </a:cubicBezTo>
                    <a:cubicBezTo>
                      <a:pt x="379" y="730"/>
                      <a:pt x="395" y="686"/>
                      <a:pt x="404" y="674"/>
                    </a:cubicBezTo>
                    <a:lnTo>
                      <a:pt x="414" y="666"/>
                    </a:lnTo>
                    <a:cubicBezTo>
                      <a:pt x="426" y="668"/>
                      <a:pt x="459" y="674"/>
                      <a:pt x="475" y="685"/>
                    </a:cubicBezTo>
                    <a:cubicBezTo>
                      <a:pt x="491" y="697"/>
                      <a:pt x="486" y="717"/>
                      <a:pt x="506" y="735"/>
                    </a:cubicBezTo>
                    <a:cubicBezTo>
                      <a:pt x="527" y="753"/>
                      <a:pt x="562" y="789"/>
                      <a:pt x="596" y="794"/>
                    </a:cubicBezTo>
                    <a:cubicBezTo>
                      <a:pt x="632" y="798"/>
                      <a:pt x="693" y="794"/>
                      <a:pt x="714" y="760"/>
                    </a:cubicBezTo>
                    <a:cubicBezTo>
                      <a:pt x="735" y="728"/>
                      <a:pt x="722" y="649"/>
                      <a:pt x="720" y="593"/>
                    </a:cubicBezTo>
                    <a:cubicBezTo>
                      <a:pt x="719" y="539"/>
                      <a:pt x="700" y="470"/>
                      <a:pt x="706" y="433"/>
                    </a:cubicBezTo>
                    <a:cubicBezTo>
                      <a:pt x="714" y="395"/>
                      <a:pt x="759" y="390"/>
                      <a:pt x="760" y="367"/>
                    </a:cubicBezTo>
                    <a:cubicBezTo>
                      <a:pt x="761" y="345"/>
                      <a:pt x="735" y="331"/>
                      <a:pt x="710" y="294"/>
                    </a:cubicBezTo>
                    <a:cubicBezTo>
                      <a:pt x="687" y="258"/>
                      <a:pt x="659" y="195"/>
                      <a:pt x="616" y="147"/>
                    </a:cubicBezTo>
                    <a:lnTo>
                      <a:pt x="455" y="11"/>
                    </a:lnTo>
                    <a:lnTo>
                      <a:pt x="330" y="0"/>
                    </a:lnTo>
                    <a:cubicBezTo>
                      <a:pt x="302" y="17"/>
                      <a:pt x="298" y="87"/>
                      <a:pt x="288" y="110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11" name="Freeform 135"/>
              <p:cNvSpPr>
                <a:spLocks/>
              </p:cNvSpPr>
              <p:nvPr/>
            </p:nvSpPr>
            <p:spPr bwMode="auto">
              <a:xfrm rot="2341479">
                <a:off x="4428" y="1296"/>
                <a:ext cx="567" cy="228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12" name="Freeform 136"/>
              <p:cNvSpPr>
                <a:spLocks/>
              </p:cNvSpPr>
              <p:nvPr/>
            </p:nvSpPr>
            <p:spPr bwMode="auto">
              <a:xfrm rot="2341479">
                <a:off x="4441" y="1532"/>
                <a:ext cx="534" cy="380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13" name="Freeform 137"/>
              <p:cNvSpPr>
                <a:spLocks/>
              </p:cNvSpPr>
              <p:nvPr/>
            </p:nvSpPr>
            <p:spPr bwMode="auto">
              <a:xfrm rot="2341479">
                <a:off x="4205" y="1392"/>
                <a:ext cx="473" cy="512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714" name="Group 138"/>
            <p:cNvGrpSpPr>
              <a:grpSpLocks/>
            </p:cNvGrpSpPr>
            <p:nvPr/>
          </p:nvGrpSpPr>
          <p:grpSpPr bwMode="auto">
            <a:xfrm rot="-447266">
              <a:off x="1845" y="5562"/>
              <a:ext cx="821" cy="798"/>
              <a:chOff x="4174" y="1184"/>
              <a:chExt cx="821" cy="798"/>
            </a:xfrm>
          </p:grpSpPr>
          <p:sp>
            <p:nvSpPr>
              <p:cNvPr id="152715" name="Freeform 139"/>
              <p:cNvSpPr>
                <a:spLocks/>
              </p:cNvSpPr>
              <p:nvPr/>
            </p:nvSpPr>
            <p:spPr bwMode="auto">
              <a:xfrm>
                <a:off x="4174" y="1184"/>
                <a:ext cx="761" cy="798"/>
              </a:xfrm>
              <a:custGeom>
                <a:avLst/>
                <a:gdLst>
                  <a:gd name="T0" fmla="*/ 288 w 761"/>
                  <a:gd name="T1" fmla="*/ 110 h 798"/>
                  <a:gd name="T2" fmla="*/ 166 w 761"/>
                  <a:gd name="T3" fmla="*/ 101 h 798"/>
                  <a:gd name="T4" fmla="*/ 92 w 761"/>
                  <a:gd name="T5" fmla="*/ 259 h 798"/>
                  <a:gd name="T6" fmla="*/ 28 w 761"/>
                  <a:gd name="T7" fmla="*/ 367 h 798"/>
                  <a:gd name="T8" fmla="*/ 5 w 761"/>
                  <a:gd name="T9" fmla="*/ 566 h 798"/>
                  <a:gd name="T10" fmla="*/ 58 w 761"/>
                  <a:gd name="T11" fmla="*/ 553 h 798"/>
                  <a:gd name="T12" fmla="*/ 27 w 761"/>
                  <a:gd name="T13" fmla="*/ 609 h 798"/>
                  <a:gd name="T14" fmla="*/ 109 w 761"/>
                  <a:gd name="T15" fmla="*/ 690 h 798"/>
                  <a:gd name="T16" fmla="*/ 176 w 761"/>
                  <a:gd name="T17" fmla="*/ 653 h 798"/>
                  <a:gd name="T18" fmla="*/ 174 w 761"/>
                  <a:gd name="T19" fmla="*/ 704 h 798"/>
                  <a:gd name="T20" fmla="*/ 237 w 761"/>
                  <a:gd name="T21" fmla="*/ 732 h 798"/>
                  <a:gd name="T22" fmla="*/ 351 w 761"/>
                  <a:gd name="T23" fmla="*/ 739 h 798"/>
                  <a:gd name="T24" fmla="*/ 404 w 761"/>
                  <a:gd name="T25" fmla="*/ 674 h 798"/>
                  <a:gd name="T26" fmla="*/ 414 w 761"/>
                  <a:gd name="T27" fmla="*/ 666 h 798"/>
                  <a:gd name="T28" fmla="*/ 475 w 761"/>
                  <a:gd name="T29" fmla="*/ 685 h 798"/>
                  <a:gd name="T30" fmla="*/ 506 w 761"/>
                  <a:gd name="T31" fmla="*/ 735 h 798"/>
                  <a:gd name="T32" fmla="*/ 596 w 761"/>
                  <a:gd name="T33" fmla="*/ 794 h 798"/>
                  <a:gd name="T34" fmla="*/ 714 w 761"/>
                  <a:gd name="T35" fmla="*/ 760 h 798"/>
                  <a:gd name="T36" fmla="*/ 720 w 761"/>
                  <a:gd name="T37" fmla="*/ 593 h 798"/>
                  <a:gd name="T38" fmla="*/ 706 w 761"/>
                  <a:gd name="T39" fmla="*/ 433 h 798"/>
                  <a:gd name="T40" fmla="*/ 760 w 761"/>
                  <a:gd name="T41" fmla="*/ 367 h 798"/>
                  <a:gd name="T42" fmla="*/ 710 w 761"/>
                  <a:gd name="T43" fmla="*/ 294 h 798"/>
                  <a:gd name="T44" fmla="*/ 616 w 761"/>
                  <a:gd name="T45" fmla="*/ 147 h 798"/>
                  <a:gd name="T46" fmla="*/ 455 w 761"/>
                  <a:gd name="T47" fmla="*/ 11 h 798"/>
                  <a:gd name="T48" fmla="*/ 330 w 761"/>
                  <a:gd name="T49" fmla="*/ 0 h 798"/>
                  <a:gd name="T50" fmla="*/ 288 w 761"/>
                  <a:gd name="T51" fmla="*/ 11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1" h="798">
                    <a:moveTo>
                      <a:pt x="288" y="110"/>
                    </a:moveTo>
                    <a:cubicBezTo>
                      <a:pt x="266" y="127"/>
                      <a:pt x="198" y="76"/>
                      <a:pt x="166" y="101"/>
                    </a:cubicBezTo>
                    <a:cubicBezTo>
                      <a:pt x="133" y="126"/>
                      <a:pt x="115" y="214"/>
                      <a:pt x="92" y="259"/>
                    </a:cubicBezTo>
                    <a:cubicBezTo>
                      <a:pt x="69" y="303"/>
                      <a:pt x="42" y="316"/>
                      <a:pt x="28" y="367"/>
                    </a:cubicBezTo>
                    <a:cubicBezTo>
                      <a:pt x="14" y="418"/>
                      <a:pt x="0" y="535"/>
                      <a:pt x="5" y="566"/>
                    </a:cubicBezTo>
                    <a:cubicBezTo>
                      <a:pt x="10" y="597"/>
                      <a:pt x="55" y="546"/>
                      <a:pt x="58" y="553"/>
                    </a:cubicBezTo>
                    <a:lnTo>
                      <a:pt x="27" y="609"/>
                    </a:lnTo>
                    <a:cubicBezTo>
                      <a:pt x="35" y="632"/>
                      <a:pt x="84" y="683"/>
                      <a:pt x="109" y="690"/>
                    </a:cubicBezTo>
                    <a:cubicBezTo>
                      <a:pt x="134" y="697"/>
                      <a:pt x="165" y="651"/>
                      <a:pt x="176" y="653"/>
                    </a:cubicBezTo>
                    <a:cubicBezTo>
                      <a:pt x="187" y="657"/>
                      <a:pt x="164" y="691"/>
                      <a:pt x="174" y="704"/>
                    </a:cubicBezTo>
                    <a:cubicBezTo>
                      <a:pt x="184" y="717"/>
                      <a:pt x="207" y="726"/>
                      <a:pt x="237" y="732"/>
                    </a:cubicBezTo>
                    <a:cubicBezTo>
                      <a:pt x="266" y="738"/>
                      <a:pt x="323" y="749"/>
                      <a:pt x="351" y="739"/>
                    </a:cubicBezTo>
                    <a:cubicBezTo>
                      <a:pt x="379" y="730"/>
                      <a:pt x="395" y="686"/>
                      <a:pt x="404" y="674"/>
                    </a:cubicBezTo>
                    <a:lnTo>
                      <a:pt x="414" y="666"/>
                    </a:lnTo>
                    <a:cubicBezTo>
                      <a:pt x="426" y="668"/>
                      <a:pt x="459" y="674"/>
                      <a:pt x="475" y="685"/>
                    </a:cubicBezTo>
                    <a:cubicBezTo>
                      <a:pt x="491" y="697"/>
                      <a:pt x="486" y="717"/>
                      <a:pt x="506" y="735"/>
                    </a:cubicBezTo>
                    <a:cubicBezTo>
                      <a:pt x="527" y="753"/>
                      <a:pt x="562" y="789"/>
                      <a:pt x="596" y="794"/>
                    </a:cubicBezTo>
                    <a:cubicBezTo>
                      <a:pt x="632" y="798"/>
                      <a:pt x="693" y="794"/>
                      <a:pt x="714" y="760"/>
                    </a:cubicBezTo>
                    <a:cubicBezTo>
                      <a:pt x="735" y="728"/>
                      <a:pt x="722" y="649"/>
                      <a:pt x="720" y="593"/>
                    </a:cubicBezTo>
                    <a:cubicBezTo>
                      <a:pt x="719" y="539"/>
                      <a:pt x="700" y="470"/>
                      <a:pt x="706" y="433"/>
                    </a:cubicBezTo>
                    <a:cubicBezTo>
                      <a:pt x="714" y="395"/>
                      <a:pt x="759" y="390"/>
                      <a:pt x="760" y="367"/>
                    </a:cubicBezTo>
                    <a:cubicBezTo>
                      <a:pt x="761" y="345"/>
                      <a:pt x="735" y="331"/>
                      <a:pt x="710" y="294"/>
                    </a:cubicBezTo>
                    <a:cubicBezTo>
                      <a:pt x="687" y="258"/>
                      <a:pt x="659" y="195"/>
                      <a:pt x="616" y="147"/>
                    </a:cubicBezTo>
                    <a:lnTo>
                      <a:pt x="455" y="11"/>
                    </a:lnTo>
                    <a:lnTo>
                      <a:pt x="330" y="0"/>
                    </a:lnTo>
                    <a:cubicBezTo>
                      <a:pt x="302" y="17"/>
                      <a:pt x="298" y="87"/>
                      <a:pt x="288" y="110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16" name="Freeform 140"/>
              <p:cNvSpPr>
                <a:spLocks/>
              </p:cNvSpPr>
              <p:nvPr/>
            </p:nvSpPr>
            <p:spPr bwMode="auto">
              <a:xfrm rot="2341479">
                <a:off x="4428" y="1296"/>
                <a:ext cx="567" cy="228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17" name="Freeform 141"/>
              <p:cNvSpPr>
                <a:spLocks/>
              </p:cNvSpPr>
              <p:nvPr/>
            </p:nvSpPr>
            <p:spPr bwMode="auto">
              <a:xfrm rot="2341479">
                <a:off x="4441" y="1532"/>
                <a:ext cx="534" cy="380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18" name="Freeform 142"/>
              <p:cNvSpPr>
                <a:spLocks/>
              </p:cNvSpPr>
              <p:nvPr/>
            </p:nvSpPr>
            <p:spPr bwMode="auto">
              <a:xfrm rot="2341479">
                <a:off x="4205" y="1392"/>
                <a:ext cx="473" cy="512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2719" name="Group 143"/>
            <p:cNvGrpSpPr>
              <a:grpSpLocks/>
            </p:cNvGrpSpPr>
            <p:nvPr/>
          </p:nvGrpSpPr>
          <p:grpSpPr bwMode="auto">
            <a:xfrm rot="-447266">
              <a:off x="1981" y="4882"/>
              <a:ext cx="821" cy="798"/>
              <a:chOff x="4174" y="1184"/>
              <a:chExt cx="821" cy="798"/>
            </a:xfrm>
          </p:grpSpPr>
          <p:sp>
            <p:nvSpPr>
              <p:cNvPr id="152720" name="Freeform 144"/>
              <p:cNvSpPr>
                <a:spLocks/>
              </p:cNvSpPr>
              <p:nvPr/>
            </p:nvSpPr>
            <p:spPr bwMode="auto">
              <a:xfrm>
                <a:off x="4174" y="1184"/>
                <a:ext cx="761" cy="798"/>
              </a:xfrm>
              <a:custGeom>
                <a:avLst/>
                <a:gdLst>
                  <a:gd name="T0" fmla="*/ 288 w 761"/>
                  <a:gd name="T1" fmla="*/ 110 h 798"/>
                  <a:gd name="T2" fmla="*/ 166 w 761"/>
                  <a:gd name="T3" fmla="*/ 101 h 798"/>
                  <a:gd name="T4" fmla="*/ 92 w 761"/>
                  <a:gd name="T5" fmla="*/ 259 h 798"/>
                  <a:gd name="T6" fmla="*/ 28 w 761"/>
                  <a:gd name="T7" fmla="*/ 367 h 798"/>
                  <a:gd name="T8" fmla="*/ 5 w 761"/>
                  <a:gd name="T9" fmla="*/ 566 h 798"/>
                  <a:gd name="T10" fmla="*/ 58 w 761"/>
                  <a:gd name="T11" fmla="*/ 553 h 798"/>
                  <a:gd name="T12" fmla="*/ 27 w 761"/>
                  <a:gd name="T13" fmla="*/ 609 h 798"/>
                  <a:gd name="T14" fmla="*/ 109 w 761"/>
                  <a:gd name="T15" fmla="*/ 690 h 798"/>
                  <a:gd name="T16" fmla="*/ 176 w 761"/>
                  <a:gd name="T17" fmla="*/ 653 h 798"/>
                  <a:gd name="T18" fmla="*/ 174 w 761"/>
                  <a:gd name="T19" fmla="*/ 704 h 798"/>
                  <a:gd name="T20" fmla="*/ 237 w 761"/>
                  <a:gd name="T21" fmla="*/ 732 h 798"/>
                  <a:gd name="T22" fmla="*/ 351 w 761"/>
                  <a:gd name="T23" fmla="*/ 739 h 798"/>
                  <a:gd name="T24" fmla="*/ 404 w 761"/>
                  <a:gd name="T25" fmla="*/ 674 h 798"/>
                  <a:gd name="T26" fmla="*/ 414 w 761"/>
                  <a:gd name="T27" fmla="*/ 666 h 798"/>
                  <a:gd name="T28" fmla="*/ 475 w 761"/>
                  <a:gd name="T29" fmla="*/ 685 h 798"/>
                  <a:gd name="T30" fmla="*/ 506 w 761"/>
                  <a:gd name="T31" fmla="*/ 735 h 798"/>
                  <a:gd name="T32" fmla="*/ 596 w 761"/>
                  <a:gd name="T33" fmla="*/ 794 h 798"/>
                  <a:gd name="T34" fmla="*/ 714 w 761"/>
                  <a:gd name="T35" fmla="*/ 760 h 798"/>
                  <a:gd name="T36" fmla="*/ 720 w 761"/>
                  <a:gd name="T37" fmla="*/ 593 h 798"/>
                  <a:gd name="T38" fmla="*/ 706 w 761"/>
                  <a:gd name="T39" fmla="*/ 433 h 798"/>
                  <a:gd name="T40" fmla="*/ 760 w 761"/>
                  <a:gd name="T41" fmla="*/ 367 h 798"/>
                  <a:gd name="T42" fmla="*/ 710 w 761"/>
                  <a:gd name="T43" fmla="*/ 294 h 798"/>
                  <a:gd name="T44" fmla="*/ 616 w 761"/>
                  <a:gd name="T45" fmla="*/ 147 h 798"/>
                  <a:gd name="T46" fmla="*/ 455 w 761"/>
                  <a:gd name="T47" fmla="*/ 11 h 798"/>
                  <a:gd name="T48" fmla="*/ 330 w 761"/>
                  <a:gd name="T49" fmla="*/ 0 h 798"/>
                  <a:gd name="T50" fmla="*/ 288 w 761"/>
                  <a:gd name="T51" fmla="*/ 11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1" h="798">
                    <a:moveTo>
                      <a:pt x="288" y="110"/>
                    </a:moveTo>
                    <a:cubicBezTo>
                      <a:pt x="266" y="127"/>
                      <a:pt x="198" y="76"/>
                      <a:pt x="166" y="101"/>
                    </a:cubicBezTo>
                    <a:cubicBezTo>
                      <a:pt x="133" y="126"/>
                      <a:pt x="115" y="214"/>
                      <a:pt x="92" y="259"/>
                    </a:cubicBezTo>
                    <a:cubicBezTo>
                      <a:pt x="69" y="303"/>
                      <a:pt x="42" y="316"/>
                      <a:pt x="28" y="367"/>
                    </a:cubicBezTo>
                    <a:cubicBezTo>
                      <a:pt x="14" y="418"/>
                      <a:pt x="0" y="535"/>
                      <a:pt x="5" y="566"/>
                    </a:cubicBezTo>
                    <a:cubicBezTo>
                      <a:pt x="10" y="597"/>
                      <a:pt x="55" y="546"/>
                      <a:pt x="58" y="553"/>
                    </a:cubicBezTo>
                    <a:lnTo>
                      <a:pt x="27" y="609"/>
                    </a:lnTo>
                    <a:cubicBezTo>
                      <a:pt x="35" y="632"/>
                      <a:pt x="84" y="683"/>
                      <a:pt x="109" y="690"/>
                    </a:cubicBezTo>
                    <a:cubicBezTo>
                      <a:pt x="134" y="697"/>
                      <a:pt x="165" y="651"/>
                      <a:pt x="176" y="653"/>
                    </a:cubicBezTo>
                    <a:cubicBezTo>
                      <a:pt x="187" y="657"/>
                      <a:pt x="164" y="691"/>
                      <a:pt x="174" y="704"/>
                    </a:cubicBezTo>
                    <a:cubicBezTo>
                      <a:pt x="184" y="717"/>
                      <a:pt x="207" y="726"/>
                      <a:pt x="237" y="732"/>
                    </a:cubicBezTo>
                    <a:cubicBezTo>
                      <a:pt x="266" y="738"/>
                      <a:pt x="323" y="749"/>
                      <a:pt x="351" y="739"/>
                    </a:cubicBezTo>
                    <a:cubicBezTo>
                      <a:pt x="379" y="730"/>
                      <a:pt x="395" y="686"/>
                      <a:pt x="404" y="674"/>
                    </a:cubicBezTo>
                    <a:lnTo>
                      <a:pt x="414" y="666"/>
                    </a:lnTo>
                    <a:cubicBezTo>
                      <a:pt x="426" y="668"/>
                      <a:pt x="459" y="674"/>
                      <a:pt x="475" y="685"/>
                    </a:cubicBezTo>
                    <a:cubicBezTo>
                      <a:pt x="491" y="697"/>
                      <a:pt x="486" y="717"/>
                      <a:pt x="506" y="735"/>
                    </a:cubicBezTo>
                    <a:cubicBezTo>
                      <a:pt x="527" y="753"/>
                      <a:pt x="562" y="789"/>
                      <a:pt x="596" y="794"/>
                    </a:cubicBezTo>
                    <a:cubicBezTo>
                      <a:pt x="632" y="798"/>
                      <a:pt x="693" y="794"/>
                      <a:pt x="714" y="760"/>
                    </a:cubicBezTo>
                    <a:cubicBezTo>
                      <a:pt x="735" y="728"/>
                      <a:pt x="722" y="649"/>
                      <a:pt x="720" y="593"/>
                    </a:cubicBezTo>
                    <a:cubicBezTo>
                      <a:pt x="719" y="539"/>
                      <a:pt x="700" y="470"/>
                      <a:pt x="706" y="433"/>
                    </a:cubicBezTo>
                    <a:cubicBezTo>
                      <a:pt x="714" y="395"/>
                      <a:pt x="759" y="390"/>
                      <a:pt x="760" y="367"/>
                    </a:cubicBezTo>
                    <a:cubicBezTo>
                      <a:pt x="761" y="345"/>
                      <a:pt x="735" y="331"/>
                      <a:pt x="710" y="294"/>
                    </a:cubicBezTo>
                    <a:cubicBezTo>
                      <a:pt x="687" y="258"/>
                      <a:pt x="659" y="195"/>
                      <a:pt x="616" y="147"/>
                    </a:cubicBezTo>
                    <a:lnTo>
                      <a:pt x="455" y="11"/>
                    </a:lnTo>
                    <a:lnTo>
                      <a:pt x="330" y="0"/>
                    </a:lnTo>
                    <a:cubicBezTo>
                      <a:pt x="302" y="17"/>
                      <a:pt x="298" y="87"/>
                      <a:pt x="288" y="110"/>
                    </a:cubicBezTo>
                    <a:close/>
                  </a:path>
                </a:pathLst>
              </a:custGeom>
              <a:solidFill>
                <a:schemeClr val="tx2">
                  <a:alpha val="3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21" name="Freeform 145"/>
              <p:cNvSpPr>
                <a:spLocks/>
              </p:cNvSpPr>
              <p:nvPr/>
            </p:nvSpPr>
            <p:spPr bwMode="auto">
              <a:xfrm rot="2341479">
                <a:off x="4428" y="1296"/>
                <a:ext cx="567" cy="228"/>
              </a:xfrm>
              <a:custGeom>
                <a:avLst/>
                <a:gdLst>
                  <a:gd name="T0" fmla="*/ 225 w 612"/>
                  <a:gd name="T1" fmla="*/ 15 h 246"/>
                  <a:gd name="T2" fmla="*/ 295 w 612"/>
                  <a:gd name="T3" fmla="*/ 3 h 246"/>
                  <a:gd name="T4" fmla="*/ 425 w 612"/>
                  <a:gd name="T5" fmla="*/ 31 h 246"/>
                  <a:gd name="T6" fmla="*/ 501 w 612"/>
                  <a:gd name="T7" fmla="*/ 63 h 246"/>
                  <a:gd name="T8" fmla="*/ 577 w 612"/>
                  <a:gd name="T9" fmla="*/ 79 h 246"/>
                  <a:gd name="T10" fmla="*/ 597 w 612"/>
                  <a:gd name="T11" fmla="*/ 115 h 246"/>
                  <a:gd name="T12" fmla="*/ 489 w 612"/>
                  <a:gd name="T13" fmla="*/ 127 h 246"/>
                  <a:gd name="T14" fmla="*/ 425 w 612"/>
                  <a:gd name="T15" fmla="*/ 78 h 246"/>
                  <a:gd name="T16" fmla="*/ 373 w 612"/>
                  <a:gd name="T17" fmla="*/ 75 h 246"/>
                  <a:gd name="T18" fmla="*/ 307 w 612"/>
                  <a:gd name="T19" fmla="*/ 84 h 246"/>
                  <a:gd name="T20" fmla="*/ 225 w 612"/>
                  <a:gd name="T21" fmla="*/ 115 h 246"/>
                  <a:gd name="T22" fmla="*/ 397 w 612"/>
                  <a:gd name="T23" fmla="*/ 151 h 246"/>
                  <a:gd name="T24" fmla="*/ 573 w 612"/>
                  <a:gd name="T25" fmla="*/ 127 h 246"/>
                  <a:gd name="T26" fmla="*/ 477 w 612"/>
                  <a:gd name="T27" fmla="*/ 179 h 246"/>
                  <a:gd name="T28" fmla="*/ 409 w 612"/>
                  <a:gd name="T29" fmla="*/ 183 h 246"/>
                  <a:gd name="T30" fmla="*/ 365 w 612"/>
                  <a:gd name="T31" fmla="*/ 203 h 246"/>
                  <a:gd name="T32" fmla="*/ 317 w 612"/>
                  <a:gd name="T33" fmla="*/ 191 h 246"/>
                  <a:gd name="T34" fmla="*/ 225 w 612"/>
                  <a:gd name="T35" fmla="*/ 239 h 246"/>
                  <a:gd name="T36" fmla="*/ 121 w 612"/>
                  <a:gd name="T37" fmla="*/ 231 h 246"/>
                  <a:gd name="T38" fmla="*/ 45 w 612"/>
                  <a:gd name="T39" fmla="*/ 175 h 246"/>
                  <a:gd name="T40" fmla="*/ 5 w 612"/>
                  <a:gd name="T41" fmla="*/ 131 h 246"/>
                  <a:gd name="T42" fmla="*/ 17 w 612"/>
                  <a:gd name="T43" fmla="*/ 43 h 246"/>
                  <a:gd name="T44" fmla="*/ 105 w 612"/>
                  <a:gd name="T45" fmla="*/ 23 h 246"/>
                  <a:gd name="T46" fmla="*/ 225 w 612"/>
                  <a:gd name="T47" fmla="*/ 1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2" h="246">
                    <a:moveTo>
                      <a:pt x="225" y="15"/>
                    </a:moveTo>
                    <a:cubicBezTo>
                      <a:pt x="247" y="9"/>
                      <a:pt x="262" y="0"/>
                      <a:pt x="295" y="3"/>
                    </a:cubicBezTo>
                    <a:cubicBezTo>
                      <a:pt x="328" y="6"/>
                      <a:pt x="391" y="21"/>
                      <a:pt x="425" y="31"/>
                    </a:cubicBezTo>
                    <a:cubicBezTo>
                      <a:pt x="459" y="41"/>
                      <a:pt x="476" y="55"/>
                      <a:pt x="501" y="63"/>
                    </a:cubicBezTo>
                    <a:cubicBezTo>
                      <a:pt x="526" y="71"/>
                      <a:pt x="561" y="70"/>
                      <a:pt x="577" y="79"/>
                    </a:cubicBezTo>
                    <a:cubicBezTo>
                      <a:pt x="593" y="88"/>
                      <a:pt x="612" y="107"/>
                      <a:pt x="597" y="115"/>
                    </a:cubicBezTo>
                    <a:cubicBezTo>
                      <a:pt x="582" y="123"/>
                      <a:pt x="518" y="133"/>
                      <a:pt x="489" y="127"/>
                    </a:cubicBezTo>
                    <a:cubicBezTo>
                      <a:pt x="460" y="121"/>
                      <a:pt x="444" y="87"/>
                      <a:pt x="425" y="78"/>
                    </a:cubicBezTo>
                    <a:cubicBezTo>
                      <a:pt x="406" y="69"/>
                      <a:pt x="393" y="74"/>
                      <a:pt x="373" y="75"/>
                    </a:cubicBezTo>
                    <a:cubicBezTo>
                      <a:pt x="353" y="76"/>
                      <a:pt x="332" y="77"/>
                      <a:pt x="307" y="84"/>
                    </a:cubicBezTo>
                    <a:cubicBezTo>
                      <a:pt x="282" y="91"/>
                      <a:pt x="210" y="104"/>
                      <a:pt x="225" y="115"/>
                    </a:cubicBezTo>
                    <a:cubicBezTo>
                      <a:pt x="240" y="126"/>
                      <a:pt x="339" y="149"/>
                      <a:pt x="397" y="151"/>
                    </a:cubicBezTo>
                    <a:cubicBezTo>
                      <a:pt x="455" y="153"/>
                      <a:pt x="560" y="122"/>
                      <a:pt x="573" y="127"/>
                    </a:cubicBezTo>
                    <a:cubicBezTo>
                      <a:pt x="586" y="132"/>
                      <a:pt x="504" y="170"/>
                      <a:pt x="477" y="179"/>
                    </a:cubicBezTo>
                    <a:cubicBezTo>
                      <a:pt x="450" y="188"/>
                      <a:pt x="428" y="179"/>
                      <a:pt x="409" y="183"/>
                    </a:cubicBezTo>
                    <a:cubicBezTo>
                      <a:pt x="390" y="187"/>
                      <a:pt x="380" y="202"/>
                      <a:pt x="365" y="203"/>
                    </a:cubicBezTo>
                    <a:cubicBezTo>
                      <a:pt x="350" y="204"/>
                      <a:pt x="340" y="185"/>
                      <a:pt x="317" y="191"/>
                    </a:cubicBezTo>
                    <a:cubicBezTo>
                      <a:pt x="294" y="197"/>
                      <a:pt x="258" y="232"/>
                      <a:pt x="225" y="239"/>
                    </a:cubicBezTo>
                    <a:cubicBezTo>
                      <a:pt x="192" y="246"/>
                      <a:pt x="151" y="242"/>
                      <a:pt x="121" y="231"/>
                    </a:cubicBezTo>
                    <a:cubicBezTo>
                      <a:pt x="91" y="220"/>
                      <a:pt x="64" y="192"/>
                      <a:pt x="45" y="175"/>
                    </a:cubicBezTo>
                    <a:cubicBezTo>
                      <a:pt x="26" y="158"/>
                      <a:pt x="10" y="153"/>
                      <a:pt x="5" y="131"/>
                    </a:cubicBezTo>
                    <a:cubicBezTo>
                      <a:pt x="0" y="109"/>
                      <a:pt x="0" y="61"/>
                      <a:pt x="17" y="43"/>
                    </a:cubicBezTo>
                    <a:cubicBezTo>
                      <a:pt x="34" y="25"/>
                      <a:pt x="70" y="28"/>
                      <a:pt x="105" y="23"/>
                    </a:cubicBezTo>
                    <a:cubicBezTo>
                      <a:pt x="140" y="18"/>
                      <a:pt x="200" y="17"/>
                      <a:pt x="225" y="15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22" name="Freeform 146"/>
              <p:cNvSpPr>
                <a:spLocks/>
              </p:cNvSpPr>
              <p:nvPr/>
            </p:nvSpPr>
            <p:spPr bwMode="auto">
              <a:xfrm rot="2341479">
                <a:off x="4441" y="1532"/>
                <a:ext cx="534" cy="380"/>
              </a:xfrm>
              <a:custGeom>
                <a:avLst/>
                <a:gdLst>
                  <a:gd name="T0" fmla="*/ 252 w 577"/>
                  <a:gd name="T1" fmla="*/ 7 h 411"/>
                  <a:gd name="T2" fmla="*/ 333 w 577"/>
                  <a:gd name="T3" fmla="*/ 34 h 411"/>
                  <a:gd name="T4" fmla="*/ 349 w 577"/>
                  <a:gd name="T5" fmla="*/ 34 h 411"/>
                  <a:gd name="T6" fmla="*/ 444 w 577"/>
                  <a:gd name="T7" fmla="*/ 115 h 411"/>
                  <a:gd name="T8" fmla="*/ 516 w 577"/>
                  <a:gd name="T9" fmla="*/ 175 h 411"/>
                  <a:gd name="T10" fmla="*/ 562 w 577"/>
                  <a:gd name="T11" fmla="*/ 218 h 411"/>
                  <a:gd name="T12" fmla="*/ 552 w 577"/>
                  <a:gd name="T13" fmla="*/ 283 h 411"/>
                  <a:gd name="T14" fmla="*/ 516 w 577"/>
                  <a:gd name="T15" fmla="*/ 211 h 411"/>
                  <a:gd name="T16" fmla="*/ 444 w 577"/>
                  <a:gd name="T17" fmla="*/ 131 h 411"/>
                  <a:gd name="T18" fmla="*/ 388 w 577"/>
                  <a:gd name="T19" fmla="*/ 127 h 411"/>
                  <a:gd name="T20" fmla="*/ 320 w 577"/>
                  <a:gd name="T21" fmla="*/ 87 h 411"/>
                  <a:gd name="T22" fmla="*/ 189 w 577"/>
                  <a:gd name="T23" fmla="*/ 70 h 411"/>
                  <a:gd name="T24" fmla="*/ 269 w 577"/>
                  <a:gd name="T25" fmla="*/ 126 h 411"/>
                  <a:gd name="T26" fmla="*/ 368 w 577"/>
                  <a:gd name="T27" fmla="*/ 235 h 411"/>
                  <a:gd name="T28" fmla="*/ 488 w 577"/>
                  <a:gd name="T29" fmla="*/ 327 h 411"/>
                  <a:gd name="T30" fmla="*/ 548 w 577"/>
                  <a:gd name="T31" fmla="*/ 291 h 411"/>
                  <a:gd name="T32" fmla="*/ 572 w 577"/>
                  <a:gd name="T33" fmla="*/ 319 h 411"/>
                  <a:gd name="T34" fmla="*/ 516 w 577"/>
                  <a:gd name="T35" fmla="*/ 391 h 411"/>
                  <a:gd name="T36" fmla="*/ 420 w 577"/>
                  <a:gd name="T37" fmla="*/ 395 h 411"/>
                  <a:gd name="T38" fmla="*/ 293 w 577"/>
                  <a:gd name="T39" fmla="*/ 294 h 411"/>
                  <a:gd name="T40" fmla="*/ 261 w 577"/>
                  <a:gd name="T41" fmla="*/ 274 h 411"/>
                  <a:gd name="T42" fmla="*/ 178 w 577"/>
                  <a:gd name="T43" fmla="*/ 262 h 411"/>
                  <a:gd name="T44" fmla="*/ 81 w 577"/>
                  <a:gd name="T45" fmla="*/ 222 h 411"/>
                  <a:gd name="T46" fmla="*/ 26 w 577"/>
                  <a:gd name="T47" fmla="*/ 145 h 411"/>
                  <a:gd name="T48" fmla="*/ 2 w 577"/>
                  <a:gd name="T49" fmla="*/ 91 h 411"/>
                  <a:gd name="T50" fmla="*/ 37 w 577"/>
                  <a:gd name="T51" fmla="*/ 50 h 411"/>
                  <a:gd name="T52" fmla="*/ 81 w 577"/>
                  <a:gd name="T53" fmla="*/ 78 h 411"/>
                  <a:gd name="T54" fmla="*/ 130 w 577"/>
                  <a:gd name="T55" fmla="*/ 19 h 411"/>
                  <a:gd name="T56" fmla="*/ 252 w 577"/>
                  <a:gd name="T57" fmla="*/ 7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7" h="411">
                    <a:moveTo>
                      <a:pt x="252" y="7"/>
                    </a:moveTo>
                    <a:cubicBezTo>
                      <a:pt x="286" y="9"/>
                      <a:pt x="317" y="30"/>
                      <a:pt x="333" y="34"/>
                    </a:cubicBezTo>
                    <a:cubicBezTo>
                      <a:pt x="349" y="38"/>
                      <a:pt x="331" y="21"/>
                      <a:pt x="349" y="34"/>
                    </a:cubicBezTo>
                    <a:cubicBezTo>
                      <a:pt x="367" y="47"/>
                      <a:pt x="416" y="92"/>
                      <a:pt x="444" y="115"/>
                    </a:cubicBezTo>
                    <a:cubicBezTo>
                      <a:pt x="472" y="138"/>
                      <a:pt x="497" y="158"/>
                      <a:pt x="516" y="175"/>
                    </a:cubicBezTo>
                    <a:cubicBezTo>
                      <a:pt x="535" y="192"/>
                      <a:pt x="556" y="200"/>
                      <a:pt x="562" y="218"/>
                    </a:cubicBezTo>
                    <a:cubicBezTo>
                      <a:pt x="568" y="236"/>
                      <a:pt x="560" y="284"/>
                      <a:pt x="552" y="283"/>
                    </a:cubicBezTo>
                    <a:cubicBezTo>
                      <a:pt x="544" y="282"/>
                      <a:pt x="534" y="236"/>
                      <a:pt x="516" y="211"/>
                    </a:cubicBezTo>
                    <a:cubicBezTo>
                      <a:pt x="498" y="186"/>
                      <a:pt x="465" y="145"/>
                      <a:pt x="444" y="131"/>
                    </a:cubicBezTo>
                    <a:cubicBezTo>
                      <a:pt x="423" y="117"/>
                      <a:pt x="409" y="134"/>
                      <a:pt x="388" y="127"/>
                    </a:cubicBezTo>
                    <a:cubicBezTo>
                      <a:pt x="367" y="120"/>
                      <a:pt x="353" y="96"/>
                      <a:pt x="320" y="87"/>
                    </a:cubicBezTo>
                    <a:cubicBezTo>
                      <a:pt x="287" y="78"/>
                      <a:pt x="197" y="64"/>
                      <a:pt x="189" y="70"/>
                    </a:cubicBezTo>
                    <a:cubicBezTo>
                      <a:pt x="181" y="76"/>
                      <a:pt x="239" y="99"/>
                      <a:pt x="269" y="126"/>
                    </a:cubicBezTo>
                    <a:cubicBezTo>
                      <a:pt x="299" y="153"/>
                      <a:pt x="332" y="202"/>
                      <a:pt x="368" y="235"/>
                    </a:cubicBezTo>
                    <a:cubicBezTo>
                      <a:pt x="404" y="268"/>
                      <a:pt x="458" y="318"/>
                      <a:pt x="488" y="327"/>
                    </a:cubicBezTo>
                    <a:cubicBezTo>
                      <a:pt x="518" y="336"/>
                      <a:pt x="534" y="292"/>
                      <a:pt x="548" y="291"/>
                    </a:cubicBezTo>
                    <a:cubicBezTo>
                      <a:pt x="562" y="290"/>
                      <a:pt x="577" y="302"/>
                      <a:pt x="572" y="319"/>
                    </a:cubicBezTo>
                    <a:cubicBezTo>
                      <a:pt x="567" y="336"/>
                      <a:pt x="541" y="378"/>
                      <a:pt x="516" y="391"/>
                    </a:cubicBezTo>
                    <a:cubicBezTo>
                      <a:pt x="491" y="404"/>
                      <a:pt x="457" y="411"/>
                      <a:pt x="420" y="395"/>
                    </a:cubicBezTo>
                    <a:cubicBezTo>
                      <a:pt x="383" y="379"/>
                      <a:pt x="320" y="314"/>
                      <a:pt x="293" y="294"/>
                    </a:cubicBezTo>
                    <a:cubicBezTo>
                      <a:pt x="266" y="274"/>
                      <a:pt x="280" y="279"/>
                      <a:pt x="261" y="274"/>
                    </a:cubicBezTo>
                    <a:cubicBezTo>
                      <a:pt x="242" y="269"/>
                      <a:pt x="208" y="271"/>
                      <a:pt x="178" y="262"/>
                    </a:cubicBezTo>
                    <a:cubicBezTo>
                      <a:pt x="148" y="253"/>
                      <a:pt x="106" y="242"/>
                      <a:pt x="81" y="222"/>
                    </a:cubicBezTo>
                    <a:cubicBezTo>
                      <a:pt x="56" y="202"/>
                      <a:pt x="39" y="167"/>
                      <a:pt x="26" y="145"/>
                    </a:cubicBezTo>
                    <a:cubicBezTo>
                      <a:pt x="13" y="123"/>
                      <a:pt x="0" y="107"/>
                      <a:pt x="2" y="91"/>
                    </a:cubicBezTo>
                    <a:cubicBezTo>
                      <a:pt x="4" y="75"/>
                      <a:pt x="24" y="52"/>
                      <a:pt x="37" y="50"/>
                    </a:cubicBezTo>
                    <a:cubicBezTo>
                      <a:pt x="50" y="48"/>
                      <a:pt x="66" y="83"/>
                      <a:pt x="81" y="78"/>
                    </a:cubicBezTo>
                    <a:cubicBezTo>
                      <a:pt x="96" y="73"/>
                      <a:pt x="102" y="31"/>
                      <a:pt x="130" y="19"/>
                    </a:cubicBezTo>
                    <a:cubicBezTo>
                      <a:pt x="158" y="7"/>
                      <a:pt x="221" y="0"/>
                      <a:pt x="252" y="7"/>
                    </a:cubicBezTo>
                    <a:close/>
                  </a:path>
                </a:pathLst>
              </a:custGeom>
              <a:solidFill>
                <a:schemeClr val="tx1">
                  <a:alpha val="50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23" name="Freeform 147"/>
              <p:cNvSpPr>
                <a:spLocks/>
              </p:cNvSpPr>
              <p:nvPr/>
            </p:nvSpPr>
            <p:spPr bwMode="auto">
              <a:xfrm rot="2341479">
                <a:off x="4205" y="1392"/>
                <a:ext cx="473" cy="512"/>
              </a:xfrm>
              <a:custGeom>
                <a:avLst/>
                <a:gdLst>
                  <a:gd name="T0" fmla="*/ 255 w 511"/>
                  <a:gd name="T1" fmla="*/ 213 h 553"/>
                  <a:gd name="T2" fmla="*/ 336 w 511"/>
                  <a:gd name="T3" fmla="*/ 214 h 553"/>
                  <a:gd name="T4" fmla="*/ 440 w 511"/>
                  <a:gd name="T5" fmla="*/ 282 h 553"/>
                  <a:gd name="T6" fmla="*/ 473 w 511"/>
                  <a:gd name="T7" fmla="*/ 389 h 553"/>
                  <a:gd name="T8" fmla="*/ 504 w 511"/>
                  <a:gd name="T9" fmla="*/ 454 h 553"/>
                  <a:gd name="T10" fmla="*/ 428 w 511"/>
                  <a:gd name="T11" fmla="*/ 466 h 553"/>
                  <a:gd name="T12" fmla="*/ 412 w 511"/>
                  <a:gd name="T13" fmla="*/ 426 h 553"/>
                  <a:gd name="T14" fmla="*/ 428 w 511"/>
                  <a:gd name="T15" fmla="*/ 402 h 553"/>
                  <a:gd name="T16" fmla="*/ 352 w 511"/>
                  <a:gd name="T17" fmla="*/ 546 h 553"/>
                  <a:gd name="T18" fmla="*/ 308 w 511"/>
                  <a:gd name="T19" fmla="*/ 442 h 553"/>
                  <a:gd name="T20" fmla="*/ 300 w 511"/>
                  <a:gd name="T21" fmla="*/ 406 h 553"/>
                  <a:gd name="T22" fmla="*/ 248 w 511"/>
                  <a:gd name="T23" fmla="*/ 474 h 553"/>
                  <a:gd name="T24" fmla="*/ 240 w 511"/>
                  <a:gd name="T25" fmla="*/ 362 h 553"/>
                  <a:gd name="T26" fmla="*/ 160 w 511"/>
                  <a:gd name="T27" fmla="*/ 318 h 553"/>
                  <a:gd name="T28" fmla="*/ 176 w 511"/>
                  <a:gd name="T29" fmla="*/ 446 h 553"/>
                  <a:gd name="T30" fmla="*/ 260 w 511"/>
                  <a:gd name="T31" fmla="*/ 510 h 553"/>
                  <a:gd name="T32" fmla="*/ 108 w 511"/>
                  <a:gd name="T33" fmla="*/ 442 h 553"/>
                  <a:gd name="T34" fmla="*/ 100 w 511"/>
                  <a:gd name="T35" fmla="*/ 294 h 553"/>
                  <a:gd name="T36" fmla="*/ 20 w 511"/>
                  <a:gd name="T37" fmla="*/ 265 h 553"/>
                  <a:gd name="T38" fmla="*/ 6 w 511"/>
                  <a:gd name="T39" fmla="*/ 207 h 553"/>
                  <a:gd name="T40" fmla="*/ 60 w 511"/>
                  <a:gd name="T41" fmla="*/ 136 h 553"/>
                  <a:gd name="T42" fmla="*/ 68 w 511"/>
                  <a:gd name="T43" fmla="*/ 138 h 553"/>
                  <a:gd name="T44" fmla="*/ 28 w 511"/>
                  <a:gd name="T45" fmla="*/ 50 h 553"/>
                  <a:gd name="T46" fmla="*/ 156 w 511"/>
                  <a:gd name="T47" fmla="*/ 18 h 553"/>
                  <a:gd name="T48" fmla="*/ 304 w 511"/>
                  <a:gd name="T49" fmla="*/ 158 h 553"/>
                  <a:gd name="T50" fmla="*/ 240 w 511"/>
                  <a:gd name="T51" fmla="*/ 126 h 553"/>
                  <a:gd name="T52" fmla="*/ 146 w 511"/>
                  <a:gd name="T53" fmla="*/ 161 h 553"/>
                  <a:gd name="T54" fmla="*/ 255 w 511"/>
                  <a:gd name="T55" fmla="*/ 21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553">
                    <a:moveTo>
                      <a:pt x="255" y="213"/>
                    </a:moveTo>
                    <a:cubicBezTo>
                      <a:pt x="287" y="222"/>
                      <a:pt x="305" y="202"/>
                      <a:pt x="336" y="214"/>
                    </a:cubicBezTo>
                    <a:cubicBezTo>
                      <a:pt x="367" y="226"/>
                      <a:pt x="417" y="253"/>
                      <a:pt x="440" y="282"/>
                    </a:cubicBezTo>
                    <a:cubicBezTo>
                      <a:pt x="463" y="311"/>
                      <a:pt x="462" y="360"/>
                      <a:pt x="473" y="389"/>
                    </a:cubicBezTo>
                    <a:cubicBezTo>
                      <a:pt x="484" y="418"/>
                      <a:pt x="511" y="441"/>
                      <a:pt x="504" y="454"/>
                    </a:cubicBezTo>
                    <a:cubicBezTo>
                      <a:pt x="497" y="467"/>
                      <a:pt x="443" y="471"/>
                      <a:pt x="428" y="466"/>
                    </a:cubicBezTo>
                    <a:cubicBezTo>
                      <a:pt x="413" y="461"/>
                      <a:pt x="412" y="437"/>
                      <a:pt x="412" y="426"/>
                    </a:cubicBezTo>
                    <a:cubicBezTo>
                      <a:pt x="412" y="415"/>
                      <a:pt x="438" y="382"/>
                      <a:pt x="428" y="402"/>
                    </a:cubicBezTo>
                    <a:cubicBezTo>
                      <a:pt x="418" y="422"/>
                      <a:pt x="372" y="539"/>
                      <a:pt x="352" y="546"/>
                    </a:cubicBezTo>
                    <a:cubicBezTo>
                      <a:pt x="332" y="553"/>
                      <a:pt x="317" y="465"/>
                      <a:pt x="308" y="442"/>
                    </a:cubicBezTo>
                    <a:cubicBezTo>
                      <a:pt x="299" y="419"/>
                      <a:pt x="310" y="401"/>
                      <a:pt x="300" y="406"/>
                    </a:cubicBezTo>
                    <a:cubicBezTo>
                      <a:pt x="290" y="411"/>
                      <a:pt x="258" y="481"/>
                      <a:pt x="248" y="474"/>
                    </a:cubicBezTo>
                    <a:cubicBezTo>
                      <a:pt x="238" y="467"/>
                      <a:pt x="255" y="388"/>
                      <a:pt x="240" y="362"/>
                    </a:cubicBezTo>
                    <a:cubicBezTo>
                      <a:pt x="225" y="336"/>
                      <a:pt x="171" y="304"/>
                      <a:pt x="160" y="318"/>
                    </a:cubicBezTo>
                    <a:cubicBezTo>
                      <a:pt x="149" y="332"/>
                      <a:pt x="159" y="414"/>
                      <a:pt x="176" y="446"/>
                    </a:cubicBezTo>
                    <a:cubicBezTo>
                      <a:pt x="193" y="478"/>
                      <a:pt x="271" y="511"/>
                      <a:pt x="260" y="510"/>
                    </a:cubicBezTo>
                    <a:cubicBezTo>
                      <a:pt x="249" y="509"/>
                      <a:pt x="135" y="478"/>
                      <a:pt x="108" y="442"/>
                    </a:cubicBezTo>
                    <a:cubicBezTo>
                      <a:pt x="81" y="406"/>
                      <a:pt x="115" y="323"/>
                      <a:pt x="100" y="294"/>
                    </a:cubicBezTo>
                    <a:cubicBezTo>
                      <a:pt x="85" y="265"/>
                      <a:pt x="36" y="280"/>
                      <a:pt x="20" y="265"/>
                    </a:cubicBezTo>
                    <a:cubicBezTo>
                      <a:pt x="4" y="250"/>
                      <a:pt x="0" y="229"/>
                      <a:pt x="6" y="207"/>
                    </a:cubicBezTo>
                    <a:cubicBezTo>
                      <a:pt x="13" y="186"/>
                      <a:pt x="50" y="148"/>
                      <a:pt x="60" y="136"/>
                    </a:cubicBezTo>
                    <a:cubicBezTo>
                      <a:pt x="70" y="124"/>
                      <a:pt x="73" y="152"/>
                      <a:pt x="68" y="138"/>
                    </a:cubicBezTo>
                    <a:cubicBezTo>
                      <a:pt x="63" y="124"/>
                      <a:pt x="13" y="70"/>
                      <a:pt x="28" y="50"/>
                    </a:cubicBezTo>
                    <a:cubicBezTo>
                      <a:pt x="43" y="30"/>
                      <a:pt x="110" y="0"/>
                      <a:pt x="156" y="18"/>
                    </a:cubicBezTo>
                    <a:cubicBezTo>
                      <a:pt x="202" y="36"/>
                      <a:pt x="290" y="140"/>
                      <a:pt x="304" y="158"/>
                    </a:cubicBezTo>
                    <a:cubicBezTo>
                      <a:pt x="318" y="176"/>
                      <a:pt x="266" y="126"/>
                      <a:pt x="240" y="126"/>
                    </a:cubicBezTo>
                    <a:cubicBezTo>
                      <a:pt x="214" y="126"/>
                      <a:pt x="144" y="147"/>
                      <a:pt x="146" y="161"/>
                    </a:cubicBezTo>
                    <a:cubicBezTo>
                      <a:pt x="148" y="175"/>
                      <a:pt x="232" y="202"/>
                      <a:pt x="255" y="213"/>
                    </a:cubicBezTo>
                    <a:close/>
                  </a:path>
                </a:pathLst>
              </a:custGeom>
              <a:solidFill>
                <a:schemeClr val="tx1">
                  <a:alpha val="53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2724" name="Group 148"/>
          <p:cNvGrpSpPr>
            <a:grpSpLocks/>
          </p:cNvGrpSpPr>
          <p:nvPr/>
        </p:nvGrpSpPr>
        <p:grpSpPr bwMode="auto">
          <a:xfrm rot="-13053094" flipH="1" flipV="1">
            <a:off x="4993444" y="4510622"/>
            <a:ext cx="976501" cy="1030527"/>
            <a:chOff x="2796" y="2205"/>
            <a:chExt cx="834" cy="666"/>
          </a:xfrm>
        </p:grpSpPr>
        <p:sp>
          <p:nvSpPr>
            <p:cNvPr id="152725" name="Freeform 149"/>
            <p:cNvSpPr>
              <a:spLocks/>
            </p:cNvSpPr>
            <p:nvPr/>
          </p:nvSpPr>
          <p:spPr bwMode="auto">
            <a:xfrm rot="4203259">
              <a:off x="3003" y="2498"/>
              <a:ext cx="235" cy="195"/>
            </a:xfrm>
            <a:custGeom>
              <a:avLst/>
              <a:gdLst>
                <a:gd name="T0" fmla="*/ 186 w 186"/>
                <a:gd name="T1" fmla="*/ 0 h 348"/>
                <a:gd name="T2" fmla="*/ 126 w 186"/>
                <a:gd name="T3" fmla="*/ 86 h 348"/>
                <a:gd name="T4" fmla="*/ 66 w 186"/>
                <a:gd name="T5" fmla="*/ 206 h 348"/>
                <a:gd name="T6" fmla="*/ 22 w 186"/>
                <a:gd name="T7" fmla="*/ 304 h 348"/>
                <a:gd name="T8" fmla="*/ 0 w 186"/>
                <a:gd name="T9" fmla="*/ 348 h 348"/>
                <a:gd name="T10" fmla="*/ 86 w 186"/>
                <a:gd name="T11" fmla="*/ 266 h 348"/>
                <a:gd name="T12" fmla="*/ 134 w 186"/>
                <a:gd name="T13" fmla="*/ 184 h 348"/>
                <a:gd name="T14" fmla="*/ 162 w 186"/>
                <a:gd name="T15" fmla="*/ 82 h 348"/>
                <a:gd name="T16" fmla="*/ 186 w 186"/>
                <a:gd name="T1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348">
                  <a:moveTo>
                    <a:pt x="186" y="0"/>
                  </a:moveTo>
                  <a:lnTo>
                    <a:pt x="126" y="86"/>
                  </a:lnTo>
                  <a:cubicBezTo>
                    <a:pt x="106" y="120"/>
                    <a:pt x="83" y="170"/>
                    <a:pt x="66" y="206"/>
                  </a:cubicBezTo>
                  <a:cubicBezTo>
                    <a:pt x="49" y="242"/>
                    <a:pt x="33" y="280"/>
                    <a:pt x="22" y="304"/>
                  </a:cubicBezTo>
                  <a:lnTo>
                    <a:pt x="0" y="348"/>
                  </a:lnTo>
                  <a:lnTo>
                    <a:pt x="86" y="266"/>
                  </a:lnTo>
                  <a:cubicBezTo>
                    <a:pt x="108" y="239"/>
                    <a:pt x="121" y="215"/>
                    <a:pt x="134" y="184"/>
                  </a:cubicBezTo>
                  <a:cubicBezTo>
                    <a:pt x="147" y="153"/>
                    <a:pt x="153" y="113"/>
                    <a:pt x="162" y="82"/>
                  </a:cubicBezTo>
                  <a:cubicBezTo>
                    <a:pt x="171" y="51"/>
                    <a:pt x="186" y="0"/>
                    <a:pt x="186" y="0"/>
                  </a:cubicBezTo>
                  <a:close/>
                </a:path>
              </a:pathLst>
            </a:custGeom>
            <a:solidFill>
              <a:schemeClr val="tx1">
                <a:alpha val="24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726" name="Freeform 150"/>
            <p:cNvSpPr>
              <a:spLocks/>
            </p:cNvSpPr>
            <p:nvPr/>
          </p:nvSpPr>
          <p:spPr bwMode="auto">
            <a:xfrm>
              <a:off x="3204" y="2614"/>
              <a:ext cx="115" cy="166"/>
            </a:xfrm>
            <a:custGeom>
              <a:avLst/>
              <a:gdLst>
                <a:gd name="T0" fmla="*/ 9 w 91"/>
                <a:gd name="T1" fmla="*/ 1 h 297"/>
                <a:gd name="T2" fmla="*/ 31 w 91"/>
                <a:gd name="T3" fmla="*/ 83 h 297"/>
                <a:gd name="T4" fmla="*/ 63 w 91"/>
                <a:gd name="T5" fmla="*/ 243 h 297"/>
                <a:gd name="T6" fmla="*/ 87 w 91"/>
                <a:gd name="T7" fmla="*/ 293 h 297"/>
                <a:gd name="T8" fmla="*/ 37 w 91"/>
                <a:gd name="T9" fmla="*/ 265 h 297"/>
                <a:gd name="T10" fmla="*/ 13 w 91"/>
                <a:gd name="T11" fmla="*/ 131 h 297"/>
                <a:gd name="T12" fmla="*/ 1 w 91"/>
                <a:gd name="T13" fmla="*/ 91 h 297"/>
                <a:gd name="T14" fmla="*/ 9 w 91"/>
                <a:gd name="T15" fmla="*/ 1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97">
                  <a:moveTo>
                    <a:pt x="9" y="1"/>
                  </a:moveTo>
                  <a:cubicBezTo>
                    <a:pt x="14" y="0"/>
                    <a:pt x="22" y="43"/>
                    <a:pt x="31" y="83"/>
                  </a:cubicBezTo>
                  <a:cubicBezTo>
                    <a:pt x="40" y="123"/>
                    <a:pt x="54" y="208"/>
                    <a:pt x="63" y="243"/>
                  </a:cubicBezTo>
                  <a:cubicBezTo>
                    <a:pt x="72" y="278"/>
                    <a:pt x="91" y="289"/>
                    <a:pt x="87" y="293"/>
                  </a:cubicBezTo>
                  <a:cubicBezTo>
                    <a:pt x="83" y="297"/>
                    <a:pt x="49" y="292"/>
                    <a:pt x="37" y="265"/>
                  </a:cubicBezTo>
                  <a:cubicBezTo>
                    <a:pt x="25" y="238"/>
                    <a:pt x="19" y="160"/>
                    <a:pt x="13" y="131"/>
                  </a:cubicBezTo>
                  <a:cubicBezTo>
                    <a:pt x="7" y="102"/>
                    <a:pt x="2" y="113"/>
                    <a:pt x="1" y="91"/>
                  </a:cubicBezTo>
                  <a:cubicBezTo>
                    <a:pt x="0" y="69"/>
                    <a:pt x="4" y="2"/>
                    <a:pt x="9" y="1"/>
                  </a:cubicBez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727" name="Freeform 151"/>
            <p:cNvSpPr>
              <a:spLocks noChangeAspect="1"/>
            </p:cNvSpPr>
            <p:nvPr/>
          </p:nvSpPr>
          <p:spPr bwMode="auto">
            <a:xfrm rot="-350988">
              <a:off x="2796" y="2640"/>
              <a:ext cx="448" cy="231"/>
            </a:xfrm>
            <a:custGeom>
              <a:avLst/>
              <a:gdLst>
                <a:gd name="T0" fmla="*/ 1 w 281"/>
                <a:gd name="T1" fmla="*/ 329 h 329"/>
                <a:gd name="T2" fmla="*/ 241 w 281"/>
                <a:gd name="T3" fmla="*/ 47 h 329"/>
                <a:gd name="T4" fmla="*/ 238 w 281"/>
                <a:gd name="T5" fmla="*/ 48 h 329"/>
                <a:gd name="T6" fmla="*/ 0 w 281"/>
                <a:gd name="T7" fmla="*/ 322 h 329"/>
                <a:gd name="T8" fmla="*/ 1 w 281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29">
                  <a:moveTo>
                    <a:pt x="1" y="329"/>
                  </a:moveTo>
                  <a:cubicBezTo>
                    <a:pt x="40" y="285"/>
                    <a:pt x="201" y="94"/>
                    <a:pt x="241" y="47"/>
                  </a:cubicBezTo>
                  <a:cubicBezTo>
                    <a:pt x="281" y="0"/>
                    <a:pt x="278" y="2"/>
                    <a:pt x="238" y="48"/>
                  </a:cubicBezTo>
                  <a:cubicBezTo>
                    <a:pt x="198" y="94"/>
                    <a:pt x="40" y="275"/>
                    <a:pt x="0" y="322"/>
                  </a:cubicBezTo>
                  <a:lnTo>
                    <a:pt x="1" y="32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2728" name="Group 152"/>
            <p:cNvGrpSpPr>
              <a:grpSpLocks/>
            </p:cNvGrpSpPr>
            <p:nvPr/>
          </p:nvGrpSpPr>
          <p:grpSpPr bwMode="auto">
            <a:xfrm rot="1528970">
              <a:off x="2978" y="2205"/>
              <a:ext cx="652" cy="598"/>
              <a:chOff x="3964" y="1082"/>
              <a:chExt cx="1060" cy="1034"/>
            </a:xfrm>
          </p:grpSpPr>
          <p:sp>
            <p:nvSpPr>
              <p:cNvPr id="152729" name="Oval 153"/>
              <p:cNvSpPr>
                <a:spLocks noChangeArrowheads="1"/>
              </p:cNvSpPr>
              <p:nvPr/>
            </p:nvSpPr>
            <p:spPr bwMode="auto">
              <a:xfrm rot="-5628538">
                <a:off x="4515" y="1520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30" name="Oval 154"/>
              <p:cNvSpPr>
                <a:spLocks noChangeArrowheads="1"/>
              </p:cNvSpPr>
              <p:nvPr/>
            </p:nvSpPr>
            <p:spPr bwMode="auto">
              <a:xfrm rot="-5628538">
                <a:off x="4463" y="1549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31" name="Freeform 155"/>
              <p:cNvSpPr>
                <a:spLocks/>
              </p:cNvSpPr>
              <p:nvPr/>
            </p:nvSpPr>
            <p:spPr bwMode="auto">
              <a:xfrm rot="2069701">
                <a:off x="4518" y="1321"/>
                <a:ext cx="280" cy="490"/>
              </a:xfrm>
              <a:custGeom>
                <a:avLst/>
                <a:gdLst>
                  <a:gd name="T0" fmla="*/ 356 w 450"/>
                  <a:gd name="T1" fmla="*/ 14 h 506"/>
                  <a:gd name="T2" fmla="*/ 439 w 450"/>
                  <a:gd name="T3" fmla="*/ 95 h 506"/>
                  <a:gd name="T4" fmla="*/ 422 w 450"/>
                  <a:gd name="T5" fmla="*/ 247 h 506"/>
                  <a:gd name="T6" fmla="*/ 408 w 450"/>
                  <a:gd name="T7" fmla="*/ 385 h 506"/>
                  <a:gd name="T8" fmla="*/ 264 w 450"/>
                  <a:gd name="T9" fmla="*/ 493 h 506"/>
                  <a:gd name="T10" fmla="*/ 162 w 450"/>
                  <a:gd name="T11" fmla="*/ 466 h 506"/>
                  <a:gd name="T12" fmla="*/ 25 w 450"/>
                  <a:gd name="T13" fmla="*/ 395 h 506"/>
                  <a:gd name="T14" fmla="*/ 13 w 450"/>
                  <a:gd name="T15" fmla="*/ 242 h 506"/>
                  <a:gd name="T16" fmla="*/ 79 w 450"/>
                  <a:gd name="T17" fmla="*/ 73 h 506"/>
                  <a:gd name="T18" fmla="*/ 251 w 450"/>
                  <a:gd name="T19" fmla="*/ 17 h 506"/>
                  <a:gd name="T20" fmla="*/ 356 w 450"/>
                  <a:gd name="T21" fmla="*/ 1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0" h="506">
                    <a:moveTo>
                      <a:pt x="356" y="14"/>
                    </a:moveTo>
                    <a:cubicBezTo>
                      <a:pt x="387" y="27"/>
                      <a:pt x="427" y="56"/>
                      <a:pt x="439" y="95"/>
                    </a:cubicBezTo>
                    <a:cubicBezTo>
                      <a:pt x="450" y="133"/>
                      <a:pt x="427" y="199"/>
                      <a:pt x="422" y="247"/>
                    </a:cubicBezTo>
                    <a:cubicBezTo>
                      <a:pt x="417" y="295"/>
                      <a:pt x="434" y="344"/>
                      <a:pt x="408" y="385"/>
                    </a:cubicBezTo>
                    <a:cubicBezTo>
                      <a:pt x="382" y="426"/>
                      <a:pt x="305" y="480"/>
                      <a:pt x="264" y="493"/>
                    </a:cubicBezTo>
                    <a:cubicBezTo>
                      <a:pt x="223" y="506"/>
                      <a:pt x="202" y="482"/>
                      <a:pt x="162" y="466"/>
                    </a:cubicBezTo>
                    <a:cubicBezTo>
                      <a:pt x="122" y="450"/>
                      <a:pt x="50" y="432"/>
                      <a:pt x="25" y="395"/>
                    </a:cubicBezTo>
                    <a:cubicBezTo>
                      <a:pt x="0" y="358"/>
                      <a:pt x="4" y="296"/>
                      <a:pt x="13" y="242"/>
                    </a:cubicBezTo>
                    <a:cubicBezTo>
                      <a:pt x="22" y="188"/>
                      <a:pt x="39" y="110"/>
                      <a:pt x="79" y="73"/>
                    </a:cubicBezTo>
                    <a:cubicBezTo>
                      <a:pt x="119" y="36"/>
                      <a:pt x="205" y="27"/>
                      <a:pt x="251" y="17"/>
                    </a:cubicBezTo>
                    <a:cubicBezTo>
                      <a:pt x="297" y="7"/>
                      <a:pt x="327" y="0"/>
                      <a:pt x="356" y="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32" name="Freeform 156"/>
              <p:cNvSpPr>
                <a:spLocks/>
              </p:cNvSpPr>
              <p:nvPr/>
            </p:nvSpPr>
            <p:spPr bwMode="auto">
              <a:xfrm rot="5142117" flipH="1">
                <a:off x="3983" y="1585"/>
                <a:ext cx="456" cy="301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33" name="Freeform 157"/>
              <p:cNvSpPr>
                <a:spLocks/>
              </p:cNvSpPr>
              <p:nvPr/>
            </p:nvSpPr>
            <p:spPr bwMode="auto">
              <a:xfrm rot="15267759">
                <a:off x="3888" y="1260"/>
                <a:ext cx="456" cy="303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D00000">
                      <a:alpha val="75999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34" name="Freeform 158"/>
              <p:cNvSpPr>
                <a:spLocks/>
              </p:cNvSpPr>
              <p:nvPr/>
            </p:nvSpPr>
            <p:spPr bwMode="auto">
              <a:xfrm rot="16109143">
                <a:off x="4134" y="1159"/>
                <a:ext cx="457" cy="303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35" name="Freeform 159"/>
              <p:cNvSpPr>
                <a:spLocks/>
              </p:cNvSpPr>
              <p:nvPr/>
            </p:nvSpPr>
            <p:spPr bwMode="auto">
              <a:xfrm rot="153693">
                <a:off x="4204" y="1518"/>
                <a:ext cx="288" cy="413"/>
              </a:xfrm>
              <a:custGeom>
                <a:avLst/>
                <a:gdLst>
                  <a:gd name="T0" fmla="*/ 409 w 462"/>
                  <a:gd name="T1" fmla="*/ 89 h 427"/>
                  <a:gd name="T2" fmla="*/ 461 w 462"/>
                  <a:gd name="T3" fmla="*/ 193 h 427"/>
                  <a:gd name="T4" fmla="*/ 395 w 462"/>
                  <a:gd name="T5" fmla="*/ 331 h 427"/>
                  <a:gd name="T6" fmla="*/ 380 w 462"/>
                  <a:gd name="T7" fmla="*/ 396 h 427"/>
                  <a:gd name="T8" fmla="*/ 212 w 462"/>
                  <a:gd name="T9" fmla="*/ 418 h 427"/>
                  <a:gd name="T10" fmla="*/ 42 w 462"/>
                  <a:gd name="T11" fmla="*/ 343 h 427"/>
                  <a:gd name="T12" fmla="*/ 10 w 462"/>
                  <a:gd name="T13" fmla="*/ 192 h 427"/>
                  <a:gd name="T14" fmla="*/ 104 w 462"/>
                  <a:gd name="T15" fmla="*/ 22 h 427"/>
                  <a:gd name="T16" fmla="*/ 309 w 462"/>
                  <a:gd name="T17" fmla="*/ 57 h 427"/>
                  <a:gd name="T18" fmla="*/ 409 w 462"/>
                  <a:gd name="T19" fmla="*/ 89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2" h="427">
                    <a:moveTo>
                      <a:pt x="409" y="89"/>
                    </a:moveTo>
                    <a:cubicBezTo>
                      <a:pt x="434" y="111"/>
                      <a:pt x="462" y="152"/>
                      <a:pt x="461" y="193"/>
                    </a:cubicBezTo>
                    <a:cubicBezTo>
                      <a:pt x="458" y="232"/>
                      <a:pt x="408" y="297"/>
                      <a:pt x="395" y="331"/>
                    </a:cubicBezTo>
                    <a:cubicBezTo>
                      <a:pt x="382" y="365"/>
                      <a:pt x="410" y="382"/>
                      <a:pt x="380" y="396"/>
                    </a:cubicBezTo>
                    <a:cubicBezTo>
                      <a:pt x="350" y="410"/>
                      <a:pt x="268" y="427"/>
                      <a:pt x="212" y="418"/>
                    </a:cubicBezTo>
                    <a:cubicBezTo>
                      <a:pt x="156" y="409"/>
                      <a:pt x="75" y="380"/>
                      <a:pt x="42" y="343"/>
                    </a:cubicBezTo>
                    <a:cubicBezTo>
                      <a:pt x="8" y="305"/>
                      <a:pt x="0" y="246"/>
                      <a:pt x="10" y="192"/>
                    </a:cubicBezTo>
                    <a:cubicBezTo>
                      <a:pt x="20" y="138"/>
                      <a:pt x="54" y="45"/>
                      <a:pt x="104" y="22"/>
                    </a:cubicBezTo>
                    <a:cubicBezTo>
                      <a:pt x="153" y="0"/>
                      <a:pt x="258" y="46"/>
                      <a:pt x="309" y="57"/>
                    </a:cubicBezTo>
                    <a:cubicBezTo>
                      <a:pt x="360" y="69"/>
                      <a:pt x="386" y="67"/>
                      <a:pt x="409" y="8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36" name="Freeform 160"/>
              <p:cNvSpPr>
                <a:spLocks/>
              </p:cNvSpPr>
              <p:nvPr/>
            </p:nvSpPr>
            <p:spPr bwMode="auto">
              <a:xfrm rot="15267759">
                <a:off x="4269" y="1670"/>
                <a:ext cx="457" cy="301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37" name="Freeform 161"/>
              <p:cNvSpPr>
                <a:spLocks/>
              </p:cNvSpPr>
              <p:nvPr/>
            </p:nvSpPr>
            <p:spPr bwMode="auto">
              <a:xfrm rot="15267759">
                <a:off x="4510" y="1686"/>
                <a:ext cx="456" cy="302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38" name="Freeform 162"/>
              <p:cNvSpPr>
                <a:spLocks/>
              </p:cNvSpPr>
              <p:nvPr/>
            </p:nvSpPr>
            <p:spPr bwMode="auto">
              <a:xfrm rot="153693">
                <a:off x="4629" y="1480"/>
                <a:ext cx="277" cy="456"/>
              </a:xfrm>
              <a:custGeom>
                <a:avLst/>
                <a:gdLst>
                  <a:gd name="T0" fmla="*/ 349 w 443"/>
                  <a:gd name="T1" fmla="*/ 14 h 471"/>
                  <a:gd name="T2" fmla="*/ 432 w 443"/>
                  <a:gd name="T3" fmla="*/ 95 h 471"/>
                  <a:gd name="T4" fmla="*/ 415 w 443"/>
                  <a:gd name="T5" fmla="*/ 247 h 471"/>
                  <a:gd name="T6" fmla="*/ 360 w 443"/>
                  <a:gd name="T7" fmla="*/ 349 h 471"/>
                  <a:gd name="T8" fmla="*/ 271 w 443"/>
                  <a:gd name="T9" fmla="*/ 389 h 471"/>
                  <a:gd name="T10" fmla="*/ 155 w 443"/>
                  <a:gd name="T11" fmla="*/ 466 h 471"/>
                  <a:gd name="T12" fmla="*/ 42 w 443"/>
                  <a:gd name="T13" fmla="*/ 417 h 471"/>
                  <a:gd name="T14" fmla="*/ 6 w 443"/>
                  <a:gd name="T15" fmla="*/ 242 h 471"/>
                  <a:gd name="T16" fmla="*/ 72 w 443"/>
                  <a:gd name="T17" fmla="*/ 73 h 471"/>
                  <a:gd name="T18" fmla="*/ 244 w 443"/>
                  <a:gd name="T19" fmla="*/ 17 h 471"/>
                  <a:gd name="T20" fmla="*/ 349 w 443"/>
                  <a:gd name="T21" fmla="*/ 14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3" h="471">
                    <a:moveTo>
                      <a:pt x="349" y="14"/>
                    </a:moveTo>
                    <a:cubicBezTo>
                      <a:pt x="380" y="27"/>
                      <a:pt x="420" y="56"/>
                      <a:pt x="432" y="95"/>
                    </a:cubicBezTo>
                    <a:cubicBezTo>
                      <a:pt x="443" y="133"/>
                      <a:pt x="427" y="205"/>
                      <a:pt x="415" y="247"/>
                    </a:cubicBezTo>
                    <a:cubicBezTo>
                      <a:pt x="403" y="289"/>
                      <a:pt x="384" y="325"/>
                      <a:pt x="360" y="349"/>
                    </a:cubicBezTo>
                    <a:cubicBezTo>
                      <a:pt x="336" y="373"/>
                      <a:pt x="305" y="370"/>
                      <a:pt x="271" y="389"/>
                    </a:cubicBezTo>
                    <a:cubicBezTo>
                      <a:pt x="237" y="408"/>
                      <a:pt x="194" y="461"/>
                      <a:pt x="155" y="466"/>
                    </a:cubicBezTo>
                    <a:cubicBezTo>
                      <a:pt x="117" y="471"/>
                      <a:pt x="66" y="454"/>
                      <a:pt x="42" y="417"/>
                    </a:cubicBezTo>
                    <a:cubicBezTo>
                      <a:pt x="17" y="380"/>
                      <a:pt x="0" y="300"/>
                      <a:pt x="6" y="242"/>
                    </a:cubicBezTo>
                    <a:cubicBezTo>
                      <a:pt x="11" y="185"/>
                      <a:pt x="32" y="110"/>
                      <a:pt x="72" y="73"/>
                    </a:cubicBezTo>
                    <a:cubicBezTo>
                      <a:pt x="112" y="36"/>
                      <a:pt x="198" y="27"/>
                      <a:pt x="244" y="17"/>
                    </a:cubicBezTo>
                    <a:cubicBezTo>
                      <a:pt x="290" y="7"/>
                      <a:pt x="320" y="0"/>
                      <a:pt x="349" y="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39" name="Freeform 163"/>
              <p:cNvSpPr>
                <a:spLocks/>
              </p:cNvSpPr>
              <p:nvPr/>
            </p:nvSpPr>
            <p:spPr bwMode="auto">
              <a:xfrm rot="2418906">
                <a:off x="4747" y="1344"/>
                <a:ext cx="277" cy="508"/>
              </a:xfrm>
              <a:custGeom>
                <a:avLst/>
                <a:gdLst>
                  <a:gd name="T0" fmla="*/ 349 w 443"/>
                  <a:gd name="T1" fmla="*/ 67 h 524"/>
                  <a:gd name="T2" fmla="*/ 432 w 443"/>
                  <a:gd name="T3" fmla="*/ 148 h 524"/>
                  <a:gd name="T4" fmla="*/ 415 w 443"/>
                  <a:gd name="T5" fmla="*/ 300 h 524"/>
                  <a:gd name="T6" fmla="*/ 292 w 443"/>
                  <a:gd name="T7" fmla="*/ 357 h 524"/>
                  <a:gd name="T8" fmla="*/ 271 w 443"/>
                  <a:gd name="T9" fmla="*/ 442 h 524"/>
                  <a:gd name="T10" fmla="*/ 155 w 443"/>
                  <a:gd name="T11" fmla="*/ 519 h 524"/>
                  <a:gd name="T12" fmla="*/ 42 w 443"/>
                  <a:gd name="T13" fmla="*/ 470 h 524"/>
                  <a:gd name="T14" fmla="*/ 6 w 443"/>
                  <a:gd name="T15" fmla="*/ 295 h 524"/>
                  <a:gd name="T16" fmla="*/ 72 w 443"/>
                  <a:gd name="T17" fmla="*/ 126 h 524"/>
                  <a:gd name="T18" fmla="*/ 88 w 443"/>
                  <a:gd name="T19" fmla="*/ 52 h 524"/>
                  <a:gd name="T20" fmla="*/ 239 w 443"/>
                  <a:gd name="T21" fmla="*/ 2 h 524"/>
                  <a:gd name="T22" fmla="*/ 349 w 443"/>
                  <a:gd name="T23" fmla="*/ 6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3" h="524">
                    <a:moveTo>
                      <a:pt x="349" y="67"/>
                    </a:moveTo>
                    <a:cubicBezTo>
                      <a:pt x="380" y="80"/>
                      <a:pt x="420" y="109"/>
                      <a:pt x="432" y="148"/>
                    </a:cubicBezTo>
                    <a:cubicBezTo>
                      <a:pt x="443" y="186"/>
                      <a:pt x="439" y="265"/>
                      <a:pt x="415" y="300"/>
                    </a:cubicBezTo>
                    <a:cubicBezTo>
                      <a:pt x="392" y="335"/>
                      <a:pt x="316" y="334"/>
                      <a:pt x="292" y="357"/>
                    </a:cubicBezTo>
                    <a:cubicBezTo>
                      <a:pt x="268" y="381"/>
                      <a:pt x="294" y="416"/>
                      <a:pt x="271" y="442"/>
                    </a:cubicBezTo>
                    <a:cubicBezTo>
                      <a:pt x="248" y="468"/>
                      <a:pt x="194" y="514"/>
                      <a:pt x="155" y="519"/>
                    </a:cubicBezTo>
                    <a:cubicBezTo>
                      <a:pt x="117" y="524"/>
                      <a:pt x="66" y="507"/>
                      <a:pt x="42" y="470"/>
                    </a:cubicBezTo>
                    <a:cubicBezTo>
                      <a:pt x="17" y="433"/>
                      <a:pt x="0" y="353"/>
                      <a:pt x="6" y="295"/>
                    </a:cubicBezTo>
                    <a:cubicBezTo>
                      <a:pt x="11" y="238"/>
                      <a:pt x="58" y="167"/>
                      <a:pt x="72" y="126"/>
                    </a:cubicBezTo>
                    <a:cubicBezTo>
                      <a:pt x="86" y="86"/>
                      <a:pt x="60" y="73"/>
                      <a:pt x="88" y="52"/>
                    </a:cubicBezTo>
                    <a:cubicBezTo>
                      <a:pt x="116" y="31"/>
                      <a:pt x="196" y="0"/>
                      <a:pt x="239" y="2"/>
                    </a:cubicBezTo>
                    <a:cubicBezTo>
                      <a:pt x="282" y="4"/>
                      <a:pt x="326" y="54"/>
                      <a:pt x="349" y="6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40" name="Freeform 164"/>
              <p:cNvSpPr>
                <a:spLocks/>
              </p:cNvSpPr>
              <p:nvPr/>
            </p:nvSpPr>
            <p:spPr bwMode="auto">
              <a:xfrm rot="153693">
                <a:off x="4669" y="1252"/>
                <a:ext cx="276" cy="456"/>
              </a:xfrm>
              <a:custGeom>
                <a:avLst/>
                <a:gdLst>
                  <a:gd name="T0" fmla="*/ 349 w 443"/>
                  <a:gd name="T1" fmla="*/ 14 h 471"/>
                  <a:gd name="T2" fmla="*/ 432 w 443"/>
                  <a:gd name="T3" fmla="*/ 95 h 471"/>
                  <a:gd name="T4" fmla="*/ 415 w 443"/>
                  <a:gd name="T5" fmla="*/ 247 h 471"/>
                  <a:gd name="T6" fmla="*/ 292 w 443"/>
                  <a:gd name="T7" fmla="*/ 304 h 471"/>
                  <a:gd name="T8" fmla="*/ 271 w 443"/>
                  <a:gd name="T9" fmla="*/ 389 h 471"/>
                  <a:gd name="T10" fmla="*/ 155 w 443"/>
                  <a:gd name="T11" fmla="*/ 466 h 471"/>
                  <a:gd name="T12" fmla="*/ 42 w 443"/>
                  <a:gd name="T13" fmla="*/ 417 h 471"/>
                  <a:gd name="T14" fmla="*/ 6 w 443"/>
                  <a:gd name="T15" fmla="*/ 242 h 471"/>
                  <a:gd name="T16" fmla="*/ 72 w 443"/>
                  <a:gd name="T17" fmla="*/ 73 h 471"/>
                  <a:gd name="T18" fmla="*/ 244 w 443"/>
                  <a:gd name="T19" fmla="*/ 17 h 471"/>
                  <a:gd name="T20" fmla="*/ 349 w 443"/>
                  <a:gd name="T21" fmla="*/ 14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3" h="471">
                    <a:moveTo>
                      <a:pt x="349" y="14"/>
                    </a:moveTo>
                    <a:cubicBezTo>
                      <a:pt x="380" y="27"/>
                      <a:pt x="420" y="56"/>
                      <a:pt x="432" y="95"/>
                    </a:cubicBezTo>
                    <a:cubicBezTo>
                      <a:pt x="443" y="133"/>
                      <a:pt x="439" y="212"/>
                      <a:pt x="415" y="247"/>
                    </a:cubicBezTo>
                    <a:cubicBezTo>
                      <a:pt x="392" y="282"/>
                      <a:pt x="316" y="281"/>
                      <a:pt x="292" y="304"/>
                    </a:cubicBezTo>
                    <a:cubicBezTo>
                      <a:pt x="268" y="328"/>
                      <a:pt x="294" y="363"/>
                      <a:pt x="271" y="389"/>
                    </a:cubicBezTo>
                    <a:cubicBezTo>
                      <a:pt x="248" y="415"/>
                      <a:pt x="194" y="461"/>
                      <a:pt x="155" y="466"/>
                    </a:cubicBezTo>
                    <a:cubicBezTo>
                      <a:pt x="117" y="471"/>
                      <a:pt x="66" y="454"/>
                      <a:pt x="42" y="417"/>
                    </a:cubicBezTo>
                    <a:cubicBezTo>
                      <a:pt x="17" y="380"/>
                      <a:pt x="0" y="300"/>
                      <a:pt x="6" y="242"/>
                    </a:cubicBezTo>
                    <a:cubicBezTo>
                      <a:pt x="11" y="185"/>
                      <a:pt x="32" y="110"/>
                      <a:pt x="72" y="73"/>
                    </a:cubicBezTo>
                    <a:cubicBezTo>
                      <a:pt x="112" y="36"/>
                      <a:pt x="198" y="27"/>
                      <a:pt x="244" y="17"/>
                    </a:cubicBezTo>
                    <a:cubicBezTo>
                      <a:pt x="290" y="7"/>
                      <a:pt x="320" y="0"/>
                      <a:pt x="349" y="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41" name="Freeform 165"/>
              <p:cNvSpPr>
                <a:spLocks/>
              </p:cNvSpPr>
              <p:nvPr/>
            </p:nvSpPr>
            <p:spPr bwMode="auto">
              <a:xfrm rot="2527755">
                <a:off x="4293" y="1162"/>
                <a:ext cx="398" cy="409"/>
              </a:xfrm>
              <a:custGeom>
                <a:avLst/>
                <a:gdLst>
                  <a:gd name="T0" fmla="*/ 357 w 398"/>
                  <a:gd name="T1" fmla="*/ 72 h 409"/>
                  <a:gd name="T2" fmla="*/ 381 w 398"/>
                  <a:gd name="T3" fmla="*/ 264 h 409"/>
                  <a:gd name="T4" fmla="*/ 255 w 398"/>
                  <a:gd name="T5" fmla="*/ 365 h 409"/>
                  <a:gd name="T6" fmla="*/ 159 w 398"/>
                  <a:gd name="T7" fmla="*/ 353 h 409"/>
                  <a:gd name="T8" fmla="*/ 171 w 398"/>
                  <a:gd name="T9" fmla="*/ 365 h 409"/>
                  <a:gd name="T10" fmla="*/ 92 w 398"/>
                  <a:gd name="T11" fmla="*/ 402 h 409"/>
                  <a:gd name="T12" fmla="*/ 21 w 398"/>
                  <a:gd name="T13" fmla="*/ 326 h 409"/>
                  <a:gd name="T14" fmla="*/ 6 w 398"/>
                  <a:gd name="T15" fmla="*/ 157 h 409"/>
                  <a:gd name="T16" fmla="*/ 58 w 398"/>
                  <a:gd name="T17" fmla="*/ 23 h 409"/>
                  <a:gd name="T18" fmla="*/ 172 w 398"/>
                  <a:gd name="T19" fmla="*/ 20 h 409"/>
                  <a:gd name="T20" fmla="*/ 357 w 398"/>
                  <a:gd name="T21" fmla="*/ 72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409">
                    <a:moveTo>
                      <a:pt x="357" y="72"/>
                    </a:moveTo>
                    <a:cubicBezTo>
                      <a:pt x="392" y="113"/>
                      <a:pt x="398" y="215"/>
                      <a:pt x="381" y="264"/>
                    </a:cubicBezTo>
                    <a:cubicBezTo>
                      <a:pt x="364" y="313"/>
                      <a:pt x="292" y="350"/>
                      <a:pt x="255" y="365"/>
                    </a:cubicBezTo>
                    <a:cubicBezTo>
                      <a:pt x="218" y="380"/>
                      <a:pt x="174" y="354"/>
                      <a:pt x="159" y="353"/>
                    </a:cubicBezTo>
                    <a:cubicBezTo>
                      <a:pt x="146" y="353"/>
                      <a:pt x="183" y="357"/>
                      <a:pt x="171" y="365"/>
                    </a:cubicBezTo>
                    <a:cubicBezTo>
                      <a:pt x="159" y="373"/>
                      <a:pt x="117" y="409"/>
                      <a:pt x="92" y="402"/>
                    </a:cubicBezTo>
                    <a:cubicBezTo>
                      <a:pt x="67" y="397"/>
                      <a:pt x="35" y="367"/>
                      <a:pt x="21" y="326"/>
                    </a:cubicBezTo>
                    <a:cubicBezTo>
                      <a:pt x="6" y="286"/>
                      <a:pt x="0" y="208"/>
                      <a:pt x="6" y="157"/>
                    </a:cubicBezTo>
                    <a:cubicBezTo>
                      <a:pt x="13" y="106"/>
                      <a:pt x="30" y="46"/>
                      <a:pt x="58" y="23"/>
                    </a:cubicBezTo>
                    <a:cubicBezTo>
                      <a:pt x="85" y="0"/>
                      <a:pt x="122" y="12"/>
                      <a:pt x="172" y="20"/>
                    </a:cubicBezTo>
                    <a:cubicBezTo>
                      <a:pt x="222" y="28"/>
                      <a:pt x="330" y="27"/>
                      <a:pt x="357" y="7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42" name="Freeform 166"/>
              <p:cNvSpPr>
                <a:spLocks/>
              </p:cNvSpPr>
              <p:nvPr/>
            </p:nvSpPr>
            <p:spPr bwMode="auto">
              <a:xfrm rot="153693">
                <a:off x="4119" y="1382"/>
                <a:ext cx="294" cy="468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43" name="Freeform 167"/>
              <p:cNvSpPr>
                <a:spLocks/>
              </p:cNvSpPr>
              <p:nvPr/>
            </p:nvSpPr>
            <p:spPr bwMode="auto">
              <a:xfrm rot="4831420">
                <a:off x="4277" y="1598"/>
                <a:ext cx="430" cy="288"/>
              </a:xfrm>
              <a:custGeom>
                <a:avLst/>
                <a:gdLst>
                  <a:gd name="T0" fmla="*/ 351 w 445"/>
                  <a:gd name="T1" fmla="*/ 26 h 461"/>
                  <a:gd name="T2" fmla="*/ 434 w 445"/>
                  <a:gd name="T3" fmla="*/ 107 h 461"/>
                  <a:gd name="T4" fmla="*/ 417 w 445"/>
                  <a:gd name="T5" fmla="*/ 259 h 461"/>
                  <a:gd name="T6" fmla="*/ 354 w 445"/>
                  <a:gd name="T7" fmla="*/ 342 h 461"/>
                  <a:gd name="T8" fmla="*/ 275 w 445"/>
                  <a:gd name="T9" fmla="*/ 444 h 461"/>
                  <a:gd name="T10" fmla="*/ 44 w 445"/>
                  <a:gd name="T11" fmla="*/ 429 h 461"/>
                  <a:gd name="T12" fmla="*/ 8 w 445"/>
                  <a:gd name="T13" fmla="*/ 254 h 461"/>
                  <a:gd name="T14" fmla="*/ 74 w 445"/>
                  <a:gd name="T15" fmla="*/ 85 h 461"/>
                  <a:gd name="T16" fmla="*/ 90 w 445"/>
                  <a:gd name="T17" fmla="*/ 11 h 461"/>
                  <a:gd name="T18" fmla="*/ 245 w 445"/>
                  <a:gd name="T19" fmla="*/ 18 h 461"/>
                  <a:gd name="T20" fmla="*/ 351 w 445"/>
                  <a:gd name="T21" fmla="*/ 26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5" h="461">
                    <a:moveTo>
                      <a:pt x="351" y="26"/>
                    </a:moveTo>
                    <a:cubicBezTo>
                      <a:pt x="382" y="39"/>
                      <a:pt x="422" y="68"/>
                      <a:pt x="434" y="107"/>
                    </a:cubicBezTo>
                    <a:cubicBezTo>
                      <a:pt x="445" y="145"/>
                      <a:pt x="430" y="220"/>
                      <a:pt x="417" y="259"/>
                    </a:cubicBezTo>
                    <a:cubicBezTo>
                      <a:pt x="404" y="298"/>
                      <a:pt x="378" y="311"/>
                      <a:pt x="354" y="342"/>
                    </a:cubicBezTo>
                    <a:cubicBezTo>
                      <a:pt x="330" y="373"/>
                      <a:pt x="327" y="429"/>
                      <a:pt x="275" y="444"/>
                    </a:cubicBezTo>
                    <a:cubicBezTo>
                      <a:pt x="223" y="459"/>
                      <a:pt x="88" y="461"/>
                      <a:pt x="44" y="429"/>
                    </a:cubicBezTo>
                    <a:cubicBezTo>
                      <a:pt x="0" y="397"/>
                      <a:pt x="2" y="312"/>
                      <a:pt x="8" y="254"/>
                    </a:cubicBezTo>
                    <a:cubicBezTo>
                      <a:pt x="13" y="197"/>
                      <a:pt x="60" y="126"/>
                      <a:pt x="74" y="85"/>
                    </a:cubicBezTo>
                    <a:cubicBezTo>
                      <a:pt x="88" y="45"/>
                      <a:pt x="62" y="22"/>
                      <a:pt x="90" y="11"/>
                    </a:cubicBezTo>
                    <a:cubicBezTo>
                      <a:pt x="118" y="0"/>
                      <a:pt x="202" y="16"/>
                      <a:pt x="245" y="18"/>
                    </a:cubicBezTo>
                    <a:cubicBezTo>
                      <a:pt x="288" y="20"/>
                      <a:pt x="329" y="24"/>
                      <a:pt x="351" y="2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44" name="Freeform 168"/>
              <p:cNvSpPr>
                <a:spLocks/>
              </p:cNvSpPr>
              <p:nvPr/>
            </p:nvSpPr>
            <p:spPr bwMode="auto">
              <a:xfrm rot="-3389191">
                <a:off x="4267" y="1737"/>
                <a:ext cx="456" cy="302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45" name="Freeform 169"/>
              <p:cNvSpPr>
                <a:spLocks/>
              </p:cNvSpPr>
              <p:nvPr/>
            </p:nvSpPr>
            <p:spPr bwMode="auto">
              <a:xfrm rot="1023708">
                <a:off x="4475" y="1162"/>
                <a:ext cx="295" cy="426"/>
              </a:xfrm>
              <a:custGeom>
                <a:avLst/>
                <a:gdLst>
                  <a:gd name="T0" fmla="*/ 169 w 295"/>
                  <a:gd name="T1" fmla="*/ 10 h 426"/>
                  <a:gd name="T2" fmla="*/ 251 w 295"/>
                  <a:gd name="T3" fmla="*/ 76 h 426"/>
                  <a:gd name="T4" fmla="*/ 291 w 295"/>
                  <a:gd name="T5" fmla="*/ 211 h 426"/>
                  <a:gd name="T6" fmla="*/ 228 w 295"/>
                  <a:gd name="T7" fmla="*/ 269 h 426"/>
                  <a:gd name="T8" fmla="*/ 243 w 295"/>
                  <a:gd name="T9" fmla="*/ 344 h 426"/>
                  <a:gd name="T10" fmla="*/ 192 w 295"/>
                  <a:gd name="T11" fmla="*/ 420 h 426"/>
                  <a:gd name="T12" fmla="*/ 100 w 295"/>
                  <a:gd name="T13" fmla="*/ 385 h 426"/>
                  <a:gd name="T14" fmla="*/ 19 w 295"/>
                  <a:gd name="T15" fmla="*/ 233 h 426"/>
                  <a:gd name="T16" fmla="*/ 6 w 295"/>
                  <a:gd name="T17" fmla="*/ 80 h 426"/>
                  <a:gd name="T18" fmla="*/ 54 w 295"/>
                  <a:gd name="T19" fmla="*/ 37 h 426"/>
                  <a:gd name="T20" fmla="*/ 102 w 295"/>
                  <a:gd name="T21" fmla="*/ 19 h 426"/>
                  <a:gd name="T22" fmla="*/ 169 w 295"/>
                  <a:gd name="T23" fmla="*/ 1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5" h="426">
                    <a:moveTo>
                      <a:pt x="169" y="10"/>
                    </a:moveTo>
                    <a:cubicBezTo>
                      <a:pt x="194" y="19"/>
                      <a:pt x="230" y="43"/>
                      <a:pt x="251" y="76"/>
                    </a:cubicBezTo>
                    <a:cubicBezTo>
                      <a:pt x="271" y="108"/>
                      <a:pt x="295" y="178"/>
                      <a:pt x="291" y="211"/>
                    </a:cubicBezTo>
                    <a:cubicBezTo>
                      <a:pt x="287" y="242"/>
                      <a:pt x="236" y="247"/>
                      <a:pt x="228" y="269"/>
                    </a:cubicBezTo>
                    <a:cubicBezTo>
                      <a:pt x="221" y="291"/>
                      <a:pt x="249" y="320"/>
                      <a:pt x="243" y="344"/>
                    </a:cubicBezTo>
                    <a:cubicBezTo>
                      <a:pt x="237" y="370"/>
                      <a:pt x="216" y="413"/>
                      <a:pt x="192" y="420"/>
                    </a:cubicBezTo>
                    <a:cubicBezTo>
                      <a:pt x="169" y="426"/>
                      <a:pt x="129" y="415"/>
                      <a:pt x="100" y="385"/>
                    </a:cubicBezTo>
                    <a:cubicBezTo>
                      <a:pt x="72" y="353"/>
                      <a:pt x="35" y="284"/>
                      <a:pt x="19" y="233"/>
                    </a:cubicBezTo>
                    <a:cubicBezTo>
                      <a:pt x="3" y="182"/>
                      <a:pt x="0" y="113"/>
                      <a:pt x="6" y="80"/>
                    </a:cubicBezTo>
                    <a:cubicBezTo>
                      <a:pt x="12" y="47"/>
                      <a:pt x="38" y="47"/>
                      <a:pt x="54" y="37"/>
                    </a:cubicBezTo>
                    <a:cubicBezTo>
                      <a:pt x="70" y="27"/>
                      <a:pt x="83" y="23"/>
                      <a:pt x="102" y="19"/>
                    </a:cubicBezTo>
                    <a:cubicBezTo>
                      <a:pt x="121" y="15"/>
                      <a:pt x="145" y="0"/>
                      <a:pt x="169" y="1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46" name="Freeform 170"/>
              <p:cNvSpPr>
                <a:spLocks/>
              </p:cNvSpPr>
              <p:nvPr/>
            </p:nvSpPr>
            <p:spPr bwMode="auto">
              <a:xfrm rot="5553693">
                <a:off x="4170" y="1296"/>
                <a:ext cx="436" cy="315"/>
              </a:xfrm>
              <a:custGeom>
                <a:avLst/>
                <a:gdLst>
                  <a:gd name="T0" fmla="*/ 356 w 450"/>
                  <a:gd name="T1" fmla="*/ 14 h 506"/>
                  <a:gd name="T2" fmla="*/ 439 w 450"/>
                  <a:gd name="T3" fmla="*/ 95 h 506"/>
                  <a:gd name="T4" fmla="*/ 422 w 450"/>
                  <a:gd name="T5" fmla="*/ 247 h 506"/>
                  <a:gd name="T6" fmla="*/ 408 w 450"/>
                  <a:gd name="T7" fmla="*/ 385 h 506"/>
                  <a:gd name="T8" fmla="*/ 264 w 450"/>
                  <a:gd name="T9" fmla="*/ 493 h 506"/>
                  <a:gd name="T10" fmla="*/ 162 w 450"/>
                  <a:gd name="T11" fmla="*/ 466 h 506"/>
                  <a:gd name="T12" fmla="*/ 25 w 450"/>
                  <a:gd name="T13" fmla="*/ 395 h 506"/>
                  <a:gd name="T14" fmla="*/ 13 w 450"/>
                  <a:gd name="T15" fmla="*/ 242 h 506"/>
                  <a:gd name="T16" fmla="*/ 79 w 450"/>
                  <a:gd name="T17" fmla="*/ 73 h 506"/>
                  <a:gd name="T18" fmla="*/ 251 w 450"/>
                  <a:gd name="T19" fmla="*/ 17 h 506"/>
                  <a:gd name="T20" fmla="*/ 356 w 450"/>
                  <a:gd name="T21" fmla="*/ 1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0" h="506">
                    <a:moveTo>
                      <a:pt x="356" y="14"/>
                    </a:moveTo>
                    <a:cubicBezTo>
                      <a:pt x="387" y="27"/>
                      <a:pt x="427" y="56"/>
                      <a:pt x="439" y="95"/>
                    </a:cubicBezTo>
                    <a:cubicBezTo>
                      <a:pt x="450" y="133"/>
                      <a:pt x="427" y="199"/>
                      <a:pt x="422" y="247"/>
                    </a:cubicBezTo>
                    <a:cubicBezTo>
                      <a:pt x="417" y="295"/>
                      <a:pt x="434" y="344"/>
                      <a:pt x="408" y="385"/>
                    </a:cubicBezTo>
                    <a:cubicBezTo>
                      <a:pt x="382" y="426"/>
                      <a:pt x="305" y="480"/>
                      <a:pt x="264" y="493"/>
                    </a:cubicBezTo>
                    <a:cubicBezTo>
                      <a:pt x="223" y="506"/>
                      <a:pt x="202" y="482"/>
                      <a:pt x="162" y="466"/>
                    </a:cubicBezTo>
                    <a:cubicBezTo>
                      <a:pt x="122" y="450"/>
                      <a:pt x="50" y="432"/>
                      <a:pt x="25" y="395"/>
                    </a:cubicBezTo>
                    <a:cubicBezTo>
                      <a:pt x="0" y="358"/>
                      <a:pt x="4" y="296"/>
                      <a:pt x="13" y="242"/>
                    </a:cubicBezTo>
                    <a:cubicBezTo>
                      <a:pt x="22" y="188"/>
                      <a:pt x="39" y="110"/>
                      <a:pt x="79" y="73"/>
                    </a:cubicBezTo>
                    <a:cubicBezTo>
                      <a:pt x="119" y="36"/>
                      <a:pt x="205" y="27"/>
                      <a:pt x="251" y="17"/>
                    </a:cubicBezTo>
                    <a:cubicBezTo>
                      <a:pt x="297" y="7"/>
                      <a:pt x="327" y="0"/>
                      <a:pt x="356" y="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47" name="Freeform 171"/>
              <p:cNvSpPr>
                <a:spLocks/>
              </p:cNvSpPr>
              <p:nvPr/>
            </p:nvSpPr>
            <p:spPr bwMode="auto">
              <a:xfrm rot="153693">
                <a:off x="4406" y="1272"/>
                <a:ext cx="325" cy="403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48" name="Freeform 172"/>
              <p:cNvSpPr>
                <a:spLocks/>
              </p:cNvSpPr>
              <p:nvPr/>
            </p:nvSpPr>
            <p:spPr bwMode="auto">
              <a:xfrm rot="153693">
                <a:off x="4406" y="1358"/>
                <a:ext cx="325" cy="404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49" name="Freeform 173"/>
              <p:cNvSpPr>
                <a:spLocks/>
              </p:cNvSpPr>
              <p:nvPr/>
            </p:nvSpPr>
            <p:spPr bwMode="auto">
              <a:xfrm rot="7149733">
                <a:off x="4312" y="1372"/>
                <a:ext cx="507" cy="261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50" name="Freeform 174"/>
              <p:cNvSpPr>
                <a:spLocks/>
              </p:cNvSpPr>
              <p:nvPr/>
            </p:nvSpPr>
            <p:spPr bwMode="auto">
              <a:xfrm rot="7149733">
                <a:off x="4223" y="1519"/>
                <a:ext cx="505" cy="260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51" name="Freeform 175"/>
              <p:cNvSpPr>
                <a:spLocks/>
              </p:cNvSpPr>
              <p:nvPr/>
            </p:nvSpPr>
            <p:spPr bwMode="auto">
              <a:xfrm rot="7149733">
                <a:off x="4339" y="1439"/>
                <a:ext cx="505" cy="261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52" name="Freeform 176"/>
              <p:cNvSpPr>
                <a:spLocks/>
              </p:cNvSpPr>
              <p:nvPr/>
            </p:nvSpPr>
            <p:spPr bwMode="auto">
              <a:xfrm rot="7149733">
                <a:off x="4307" y="1525"/>
                <a:ext cx="505" cy="260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19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53" name="Freeform 177"/>
              <p:cNvSpPr>
                <a:spLocks/>
              </p:cNvSpPr>
              <p:nvPr/>
            </p:nvSpPr>
            <p:spPr bwMode="auto">
              <a:xfrm rot="7149733">
                <a:off x="4167" y="1441"/>
                <a:ext cx="504" cy="260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75999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54" name="Freeform 178"/>
              <p:cNvSpPr>
                <a:spLocks/>
              </p:cNvSpPr>
              <p:nvPr/>
            </p:nvSpPr>
            <p:spPr bwMode="auto">
              <a:xfrm rot="7149733">
                <a:off x="4104" y="1541"/>
                <a:ext cx="505" cy="259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32001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55" name="Freeform 179"/>
              <p:cNvSpPr>
                <a:spLocks/>
              </p:cNvSpPr>
              <p:nvPr/>
            </p:nvSpPr>
            <p:spPr bwMode="auto">
              <a:xfrm rot="7149733">
                <a:off x="4168" y="1428"/>
                <a:ext cx="506" cy="260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37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756" name="Oval 180"/>
              <p:cNvSpPr>
                <a:spLocks noChangeArrowheads="1"/>
              </p:cNvSpPr>
              <p:nvPr/>
            </p:nvSpPr>
            <p:spPr bwMode="auto">
              <a:xfrm rot="-5200226">
                <a:off x="4531" y="1585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57" name="Oval 181"/>
              <p:cNvSpPr>
                <a:spLocks noChangeArrowheads="1"/>
              </p:cNvSpPr>
              <p:nvPr/>
            </p:nvSpPr>
            <p:spPr bwMode="auto">
              <a:xfrm rot="-5200226">
                <a:off x="4541" y="1597"/>
                <a:ext cx="45" cy="15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58" name="Oval 182"/>
              <p:cNvSpPr>
                <a:spLocks noChangeArrowheads="1"/>
              </p:cNvSpPr>
              <p:nvPr/>
            </p:nvSpPr>
            <p:spPr bwMode="auto">
              <a:xfrm rot="-5200226">
                <a:off x="4517" y="1527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59" name="Oval 183"/>
              <p:cNvSpPr>
                <a:spLocks noChangeArrowheads="1"/>
              </p:cNvSpPr>
              <p:nvPr/>
            </p:nvSpPr>
            <p:spPr bwMode="auto">
              <a:xfrm rot="-5200226">
                <a:off x="4552" y="1545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60" name="Oval 184"/>
              <p:cNvSpPr>
                <a:spLocks noChangeArrowheads="1"/>
              </p:cNvSpPr>
              <p:nvPr/>
            </p:nvSpPr>
            <p:spPr bwMode="auto">
              <a:xfrm rot="-5200226">
                <a:off x="4483" y="1510"/>
                <a:ext cx="68" cy="15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61" name="Oval 185"/>
              <p:cNvSpPr>
                <a:spLocks noChangeArrowheads="1"/>
              </p:cNvSpPr>
              <p:nvPr/>
            </p:nvSpPr>
            <p:spPr bwMode="auto">
              <a:xfrm rot="-5200226">
                <a:off x="4520" y="1579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62" name="Oval 186"/>
              <p:cNvSpPr>
                <a:spLocks noChangeArrowheads="1"/>
              </p:cNvSpPr>
              <p:nvPr/>
            </p:nvSpPr>
            <p:spPr bwMode="auto">
              <a:xfrm rot="-5200226">
                <a:off x="4497" y="1567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63" name="Oval 187"/>
              <p:cNvSpPr>
                <a:spLocks noChangeArrowheads="1"/>
              </p:cNvSpPr>
              <p:nvPr/>
            </p:nvSpPr>
            <p:spPr bwMode="auto">
              <a:xfrm rot="-5200226">
                <a:off x="4562" y="1525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64" name="Oval 188"/>
              <p:cNvSpPr>
                <a:spLocks noChangeArrowheads="1"/>
              </p:cNvSpPr>
              <p:nvPr/>
            </p:nvSpPr>
            <p:spPr bwMode="auto">
              <a:xfrm rot="-5200226">
                <a:off x="4518" y="1527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65" name="Oval 189"/>
              <p:cNvSpPr>
                <a:spLocks noChangeArrowheads="1"/>
              </p:cNvSpPr>
              <p:nvPr/>
            </p:nvSpPr>
            <p:spPr bwMode="auto">
              <a:xfrm rot="-5200226">
                <a:off x="4562" y="1556"/>
                <a:ext cx="45" cy="15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66" name="Oval 190"/>
              <p:cNvSpPr>
                <a:spLocks noChangeArrowheads="1"/>
              </p:cNvSpPr>
              <p:nvPr/>
            </p:nvSpPr>
            <p:spPr bwMode="auto">
              <a:xfrm rot="-5200226">
                <a:off x="4533" y="1497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67" name="Oval 191"/>
              <p:cNvSpPr>
                <a:spLocks noChangeArrowheads="1"/>
              </p:cNvSpPr>
              <p:nvPr/>
            </p:nvSpPr>
            <p:spPr bwMode="auto">
              <a:xfrm rot="-5200226">
                <a:off x="4573" y="1504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68" name="Oval 192"/>
              <p:cNvSpPr>
                <a:spLocks noChangeArrowheads="1"/>
              </p:cNvSpPr>
              <p:nvPr/>
            </p:nvSpPr>
            <p:spPr bwMode="auto">
              <a:xfrm rot="-5200226">
                <a:off x="4504" y="1469"/>
                <a:ext cx="68" cy="15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69" name="Oval 193"/>
              <p:cNvSpPr>
                <a:spLocks noChangeArrowheads="1"/>
              </p:cNvSpPr>
              <p:nvPr/>
            </p:nvSpPr>
            <p:spPr bwMode="auto">
              <a:xfrm rot="-5200226">
                <a:off x="4518" y="1527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70" name="Oval 194"/>
              <p:cNvSpPr>
                <a:spLocks noChangeArrowheads="1"/>
              </p:cNvSpPr>
              <p:nvPr/>
            </p:nvSpPr>
            <p:spPr bwMode="auto">
              <a:xfrm rot="-5200226">
                <a:off x="4484" y="1509"/>
                <a:ext cx="68" cy="15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71" name="Oval 195"/>
              <p:cNvSpPr>
                <a:spLocks noChangeArrowheads="1"/>
              </p:cNvSpPr>
              <p:nvPr/>
            </p:nvSpPr>
            <p:spPr bwMode="auto">
              <a:xfrm rot="-5200226">
                <a:off x="4518" y="1527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72" name="Oval 196"/>
              <p:cNvSpPr>
                <a:spLocks noChangeArrowheads="1"/>
              </p:cNvSpPr>
              <p:nvPr/>
            </p:nvSpPr>
            <p:spPr bwMode="auto">
              <a:xfrm rot="-5628538">
                <a:off x="4483" y="1605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73" name="Oval 197"/>
              <p:cNvSpPr>
                <a:spLocks noChangeArrowheads="1"/>
              </p:cNvSpPr>
              <p:nvPr/>
            </p:nvSpPr>
            <p:spPr bwMode="auto">
              <a:xfrm rot="-5628538">
                <a:off x="4494" y="1617"/>
                <a:ext cx="45" cy="15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74" name="Oval 198"/>
              <p:cNvSpPr>
                <a:spLocks noChangeArrowheads="1"/>
              </p:cNvSpPr>
              <p:nvPr/>
            </p:nvSpPr>
            <p:spPr bwMode="auto">
              <a:xfrm rot="-5628538">
                <a:off x="4462" y="1550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75" name="Oval 199"/>
              <p:cNvSpPr>
                <a:spLocks noChangeArrowheads="1"/>
              </p:cNvSpPr>
              <p:nvPr/>
            </p:nvSpPr>
            <p:spPr bwMode="auto">
              <a:xfrm rot="-5628538">
                <a:off x="4499" y="1563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76" name="Oval 200"/>
              <p:cNvSpPr>
                <a:spLocks noChangeArrowheads="1"/>
              </p:cNvSpPr>
              <p:nvPr/>
            </p:nvSpPr>
            <p:spPr bwMode="auto">
              <a:xfrm rot="-5628538">
                <a:off x="4426" y="1536"/>
                <a:ext cx="68" cy="15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77" name="Oval 201"/>
              <p:cNvSpPr>
                <a:spLocks noChangeArrowheads="1"/>
              </p:cNvSpPr>
              <p:nvPr/>
            </p:nvSpPr>
            <p:spPr bwMode="auto">
              <a:xfrm rot="-5628538">
                <a:off x="4471" y="1601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78" name="Oval 202"/>
              <p:cNvSpPr>
                <a:spLocks noChangeArrowheads="1"/>
              </p:cNvSpPr>
              <p:nvPr/>
            </p:nvSpPr>
            <p:spPr bwMode="auto">
              <a:xfrm rot="-5628538">
                <a:off x="4447" y="1592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79" name="Oval 203"/>
              <p:cNvSpPr>
                <a:spLocks noChangeArrowheads="1"/>
              </p:cNvSpPr>
              <p:nvPr/>
            </p:nvSpPr>
            <p:spPr bwMode="auto">
              <a:xfrm rot="-5628538">
                <a:off x="4507" y="1542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80" name="Oval 204"/>
              <p:cNvSpPr>
                <a:spLocks noChangeArrowheads="1"/>
              </p:cNvSpPr>
              <p:nvPr/>
            </p:nvSpPr>
            <p:spPr bwMode="auto">
              <a:xfrm rot="-5628538">
                <a:off x="4463" y="1549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81" name="Oval 205"/>
              <p:cNvSpPr>
                <a:spLocks noChangeArrowheads="1"/>
              </p:cNvSpPr>
              <p:nvPr/>
            </p:nvSpPr>
            <p:spPr bwMode="auto">
              <a:xfrm rot="-5628538">
                <a:off x="4510" y="1574"/>
                <a:ext cx="45" cy="15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82" name="Oval 206"/>
              <p:cNvSpPr>
                <a:spLocks noChangeArrowheads="1"/>
              </p:cNvSpPr>
              <p:nvPr/>
            </p:nvSpPr>
            <p:spPr bwMode="auto">
              <a:xfrm rot="-5628538">
                <a:off x="4474" y="1518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83" name="Oval 207"/>
              <p:cNvSpPr>
                <a:spLocks noChangeArrowheads="1"/>
              </p:cNvSpPr>
              <p:nvPr/>
            </p:nvSpPr>
            <p:spPr bwMode="auto">
              <a:xfrm rot="-5628538">
                <a:off x="4442" y="1493"/>
                <a:ext cx="68" cy="15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84" name="Oval 208"/>
              <p:cNvSpPr>
                <a:spLocks noChangeArrowheads="1"/>
              </p:cNvSpPr>
              <p:nvPr/>
            </p:nvSpPr>
            <p:spPr bwMode="auto">
              <a:xfrm rot="-5628538">
                <a:off x="4463" y="1549"/>
                <a:ext cx="68" cy="16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785" name="Oval 209"/>
              <p:cNvSpPr>
                <a:spLocks noChangeArrowheads="1"/>
              </p:cNvSpPr>
              <p:nvPr/>
            </p:nvSpPr>
            <p:spPr bwMode="auto">
              <a:xfrm rot="-5628538">
                <a:off x="4427" y="1536"/>
                <a:ext cx="68" cy="15"/>
              </a:xfrm>
              <a:prstGeom prst="ellipse">
                <a:avLst/>
              </a:prstGeom>
              <a:solidFill>
                <a:srgbClr val="FFFF00">
                  <a:alpha val="75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2786" name="Group 210"/>
          <p:cNvGrpSpPr>
            <a:grpSpLocks/>
          </p:cNvGrpSpPr>
          <p:nvPr/>
        </p:nvGrpSpPr>
        <p:grpSpPr bwMode="auto">
          <a:xfrm rot="777639">
            <a:off x="3795066" y="2388065"/>
            <a:ext cx="1227636" cy="2901078"/>
            <a:chOff x="1572" y="1071"/>
            <a:chExt cx="1007" cy="1934"/>
          </a:xfrm>
        </p:grpSpPr>
        <p:sp>
          <p:nvSpPr>
            <p:cNvPr id="152787" name="Freeform 211"/>
            <p:cNvSpPr>
              <a:spLocks/>
            </p:cNvSpPr>
            <p:nvPr/>
          </p:nvSpPr>
          <p:spPr bwMode="auto">
            <a:xfrm rot="6301057">
              <a:off x="1934" y="1741"/>
              <a:ext cx="178" cy="256"/>
            </a:xfrm>
            <a:custGeom>
              <a:avLst/>
              <a:gdLst>
                <a:gd name="T0" fmla="*/ 9 w 91"/>
                <a:gd name="T1" fmla="*/ 1 h 297"/>
                <a:gd name="T2" fmla="*/ 31 w 91"/>
                <a:gd name="T3" fmla="*/ 83 h 297"/>
                <a:gd name="T4" fmla="*/ 63 w 91"/>
                <a:gd name="T5" fmla="*/ 243 h 297"/>
                <a:gd name="T6" fmla="*/ 87 w 91"/>
                <a:gd name="T7" fmla="*/ 293 h 297"/>
                <a:gd name="T8" fmla="*/ 37 w 91"/>
                <a:gd name="T9" fmla="*/ 265 h 297"/>
                <a:gd name="T10" fmla="*/ 13 w 91"/>
                <a:gd name="T11" fmla="*/ 131 h 297"/>
                <a:gd name="T12" fmla="*/ 1 w 91"/>
                <a:gd name="T13" fmla="*/ 91 h 297"/>
                <a:gd name="T14" fmla="*/ 9 w 91"/>
                <a:gd name="T15" fmla="*/ 1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97">
                  <a:moveTo>
                    <a:pt x="9" y="1"/>
                  </a:moveTo>
                  <a:cubicBezTo>
                    <a:pt x="14" y="0"/>
                    <a:pt x="22" y="43"/>
                    <a:pt x="31" y="83"/>
                  </a:cubicBezTo>
                  <a:cubicBezTo>
                    <a:pt x="40" y="123"/>
                    <a:pt x="54" y="208"/>
                    <a:pt x="63" y="243"/>
                  </a:cubicBezTo>
                  <a:cubicBezTo>
                    <a:pt x="72" y="278"/>
                    <a:pt x="91" y="289"/>
                    <a:pt x="87" y="293"/>
                  </a:cubicBezTo>
                  <a:cubicBezTo>
                    <a:pt x="83" y="297"/>
                    <a:pt x="49" y="292"/>
                    <a:pt x="37" y="265"/>
                  </a:cubicBezTo>
                  <a:cubicBezTo>
                    <a:pt x="25" y="238"/>
                    <a:pt x="19" y="160"/>
                    <a:pt x="13" y="131"/>
                  </a:cubicBezTo>
                  <a:cubicBezTo>
                    <a:pt x="7" y="102"/>
                    <a:pt x="2" y="113"/>
                    <a:pt x="1" y="91"/>
                  </a:cubicBezTo>
                  <a:cubicBezTo>
                    <a:pt x="0" y="69"/>
                    <a:pt x="4" y="2"/>
                    <a:pt x="9" y="1"/>
                  </a:cubicBezTo>
                  <a:close/>
                </a:path>
              </a:pathLst>
            </a:custGeom>
            <a:solidFill>
              <a:schemeClr val="tx1">
                <a:alpha val="46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2788" name="Group 212"/>
            <p:cNvGrpSpPr>
              <a:grpSpLocks/>
            </p:cNvGrpSpPr>
            <p:nvPr/>
          </p:nvGrpSpPr>
          <p:grpSpPr bwMode="auto">
            <a:xfrm>
              <a:off x="1572" y="1071"/>
              <a:ext cx="1007" cy="1934"/>
              <a:chOff x="2070" y="1026"/>
              <a:chExt cx="1007" cy="1934"/>
            </a:xfrm>
          </p:grpSpPr>
          <p:sp>
            <p:nvSpPr>
              <p:cNvPr id="152789" name="Freeform 213"/>
              <p:cNvSpPr>
                <a:spLocks/>
              </p:cNvSpPr>
              <p:nvPr/>
            </p:nvSpPr>
            <p:spPr bwMode="auto">
              <a:xfrm rot="-4079323">
                <a:off x="1481" y="2160"/>
                <a:ext cx="1500" cy="100"/>
              </a:xfrm>
              <a:custGeom>
                <a:avLst/>
                <a:gdLst>
                  <a:gd name="T0" fmla="*/ 1500 w 1500"/>
                  <a:gd name="T1" fmla="*/ 93 h 100"/>
                  <a:gd name="T2" fmla="*/ 1112 w 1500"/>
                  <a:gd name="T3" fmla="*/ 52 h 100"/>
                  <a:gd name="T4" fmla="*/ 624 w 1500"/>
                  <a:gd name="T5" fmla="*/ 24 h 100"/>
                  <a:gd name="T6" fmla="*/ 269 w 1500"/>
                  <a:gd name="T7" fmla="*/ 6 h 100"/>
                  <a:gd name="T8" fmla="*/ 97 w 1500"/>
                  <a:gd name="T9" fmla="*/ 0 h 100"/>
                  <a:gd name="T10" fmla="*/ 0 w 1500"/>
                  <a:gd name="T11" fmla="*/ 20 h 100"/>
                  <a:gd name="T12" fmla="*/ 660 w 1500"/>
                  <a:gd name="T13" fmla="*/ 52 h 100"/>
                  <a:gd name="T14" fmla="*/ 1040 w 1500"/>
                  <a:gd name="T15" fmla="*/ 72 h 100"/>
                  <a:gd name="T16" fmla="*/ 1304 w 1500"/>
                  <a:gd name="T17" fmla="*/ 96 h 100"/>
                  <a:gd name="T18" fmla="*/ 1500 w 1500"/>
                  <a:gd name="T19" fmla="*/ 9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0" h="100">
                    <a:moveTo>
                      <a:pt x="1500" y="93"/>
                    </a:moveTo>
                    <a:lnTo>
                      <a:pt x="1112" y="52"/>
                    </a:lnTo>
                    <a:cubicBezTo>
                      <a:pt x="966" y="40"/>
                      <a:pt x="764" y="32"/>
                      <a:pt x="624" y="24"/>
                    </a:cubicBezTo>
                    <a:cubicBezTo>
                      <a:pt x="484" y="16"/>
                      <a:pt x="357" y="10"/>
                      <a:pt x="269" y="6"/>
                    </a:cubicBezTo>
                    <a:lnTo>
                      <a:pt x="97" y="0"/>
                    </a:lnTo>
                    <a:lnTo>
                      <a:pt x="0" y="20"/>
                    </a:lnTo>
                    <a:lnTo>
                      <a:pt x="660" y="52"/>
                    </a:lnTo>
                    <a:cubicBezTo>
                      <a:pt x="833" y="61"/>
                      <a:pt x="933" y="65"/>
                      <a:pt x="1040" y="72"/>
                    </a:cubicBezTo>
                    <a:cubicBezTo>
                      <a:pt x="1147" y="79"/>
                      <a:pt x="1227" y="92"/>
                      <a:pt x="1304" y="96"/>
                    </a:cubicBezTo>
                    <a:cubicBezTo>
                      <a:pt x="1381" y="100"/>
                      <a:pt x="1459" y="94"/>
                      <a:pt x="1500" y="93"/>
                    </a:cubicBezTo>
                    <a:close/>
                  </a:path>
                </a:pathLst>
              </a:custGeom>
              <a:solidFill>
                <a:schemeClr val="tx1">
                  <a:alpha val="28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52790" name="Group 214"/>
              <p:cNvGrpSpPr>
                <a:grpSpLocks/>
              </p:cNvGrpSpPr>
              <p:nvPr/>
            </p:nvGrpSpPr>
            <p:grpSpPr bwMode="auto">
              <a:xfrm rot="-89994">
                <a:off x="2070" y="1026"/>
                <a:ext cx="1007" cy="924"/>
                <a:chOff x="3964" y="1082"/>
                <a:chExt cx="1060" cy="1034"/>
              </a:xfrm>
            </p:grpSpPr>
            <p:sp>
              <p:nvSpPr>
                <p:cNvPr id="152791" name="Oval 215"/>
                <p:cNvSpPr>
                  <a:spLocks noChangeArrowheads="1"/>
                </p:cNvSpPr>
                <p:nvPr/>
              </p:nvSpPr>
              <p:spPr bwMode="auto">
                <a:xfrm rot="-5628538">
                  <a:off x="4515" y="1520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792" name="Oval 216"/>
                <p:cNvSpPr>
                  <a:spLocks noChangeArrowheads="1"/>
                </p:cNvSpPr>
                <p:nvPr/>
              </p:nvSpPr>
              <p:spPr bwMode="auto">
                <a:xfrm rot="-5628538">
                  <a:off x="4463" y="1549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793" name="Freeform 217"/>
                <p:cNvSpPr>
                  <a:spLocks/>
                </p:cNvSpPr>
                <p:nvPr/>
              </p:nvSpPr>
              <p:spPr bwMode="auto">
                <a:xfrm rot="2069701">
                  <a:off x="4518" y="1321"/>
                  <a:ext cx="280" cy="490"/>
                </a:xfrm>
                <a:custGeom>
                  <a:avLst/>
                  <a:gdLst>
                    <a:gd name="T0" fmla="*/ 356 w 450"/>
                    <a:gd name="T1" fmla="*/ 14 h 506"/>
                    <a:gd name="T2" fmla="*/ 439 w 450"/>
                    <a:gd name="T3" fmla="*/ 95 h 506"/>
                    <a:gd name="T4" fmla="*/ 422 w 450"/>
                    <a:gd name="T5" fmla="*/ 247 h 506"/>
                    <a:gd name="T6" fmla="*/ 408 w 450"/>
                    <a:gd name="T7" fmla="*/ 385 h 506"/>
                    <a:gd name="T8" fmla="*/ 264 w 450"/>
                    <a:gd name="T9" fmla="*/ 493 h 506"/>
                    <a:gd name="T10" fmla="*/ 162 w 450"/>
                    <a:gd name="T11" fmla="*/ 466 h 506"/>
                    <a:gd name="T12" fmla="*/ 25 w 450"/>
                    <a:gd name="T13" fmla="*/ 395 h 506"/>
                    <a:gd name="T14" fmla="*/ 13 w 450"/>
                    <a:gd name="T15" fmla="*/ 242 h 506"/>
                    <a:gd name="T16" fmla="*/ 79 w 450"/>
                    <a:gd name="T17" fmla="*/ 73 h 506"/>
                    <a:gd name="T18" fmla="*/ 251 w 450"/>
                    <a:gd name="T19" fmla="*/ 17 h 506"/>
                    <a:gd name="T20" fmla="*/ 356 w 450"/>
                    <a:gd name="T21" fmla="*/ 14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0" h="506">
                      <a:moveTo>
                        <a:pt x="356" y="14"/>
                      </a:moveTo>
                      <a:cubicBezTo>
                        <a:pt x="387" y="27"/>
                        <a:pt x="427" y="56"/>
                        <a:pt x="439" y="95"/>
                      </a:cubicBezTo>
                      <a:cubicBezTo>
                        <a:pt x="450" y="133"/>
                        <a:pt x="427" y="199"/>
                        <a:pt x="422" y="247"/>
                      </a:cubicBezTo>
                      <a:cubicBezTo>
                        <a:pt x="417" y="295"/>
                        <a:pt x="434" y="344"/>
                        <a:pt x="408" y="385"/>
                      </a:cubicBezTo>
                      <a:cubicBezTo>
                        <a:pt x="382" y="426"/>
                        <a:pt x="305" y="480"/>
                        <a:pt x="264" y="493"/>
                      </a:cubicBezTo>
                      <a:cubicBezTo>
                        <a:pt x="223" y="506"/>
                        <a:pt x="202" y="482"/>
                        <a:pt x="162" y="466"/>
                      </a:cubicBezTo>
                      <a:cubicBezTo>
                        <a:pt x="122" y="450"/>
                        <a:pt x="50" y="432"/>
                        <a:pt x="25" y="395"/>
                      </a:cubicBezTo>
                      <a:cubicBezTo>
                        <a:pt x="0" y="358"/>
                        <a:pt x="4" y="296"/>
                        <a:pt x="13" y="242"/>
                      </a:cubicBezTo>
                      <a:cubicBezTo>
                        <a:pt x="22" y="188"/>
                        <a:pt x="39" y="110"/>
                        <a:pt x="79" y="73"/>
                      </a:cubicBezTo>
                      <a:cubicBezTo>
                        <a:pt x="119" y="36"/>
                        <a:pt x="205" y="27"/>
                        <a:pt x="251" y="17"/>
                      </a:cubicBezTo>
                      <a:cubicBezTo>
                        <a:pt x="297" y="7"/>
                        <a:pt x="327" y="0"/>
                        <a:pt x="356" y="1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794" name="Freeform 218"/>
                <p:cNvSpPr>
                  <a:spLocks/>
                </p:cNvSpPr>
                <p:nvPr/>
              </p:nvSpPr>
              <p:spPr bwMode="auto">
                <a:xfrm rot="5142117" flipH="1">
                  <a:off x="3983" y="1585"/>
                  <a:ext cx="456" cy="301"/>
                </a:xfrm>
                <a:custGeom>
                  <a:avLst/>
                  <a:gdLst>
                    <a:gd name="T0" fmla="*/ 376 w 472"/>
                    <a:gd name="T1" fmla="*/ 429 h 484"/>
                    <a:gd name="T2" fmla="*/ 274 w 472"/>
                    <a:gd name="T3" fmla="*/ 483 h 484"/>
                    <a:gd name="T4" fmla="*/ 134 w 472"/>
                    <a:gd name="T5" fmla="*/ 420 h 484"/>
                    <a:gd name="T6" fmla="*/ 118 w 472"/>
                    <a:gd name="T7" fmla="*/ 285 h 484"/>
                    <a:gd name="T8" fmla="*/ 44 w 472"/>
                    <a:gd name="T9" fmla="*/ 239 h 484"/>
                    <a:gd name="T10" fmla="*/ 7 w 472"/>
                    <a:gd name="T11" fmla="*/ 105 h 484"/>
                    <a:gd name="T12" fmla="*/ 89 w 472"/>
                    <a:gd name="T13" fmla="*/ 12 h 484"/>
                    <a:gd name="T14" fmla="*/ 266 w 472"/>
                    <a:gd name="T15" fmla="*/ 32 h 484"/>
                    <a:gd name="T16" fmla="*/ 406 w 472"/>
                    <a:gd name="T17" fmla="*/ 148 h 484"/>
                    <a:gd name="T18" fmla="*/ 472 w 472"/>
                    <a:gd name="T19" fmla="*/ 186 h 484"/>
                    <a:gd name="T20" fmla="*/ 406 w 472"/>
                    <a:gd name="T21" fmla="*/ 329 h 484"/>
                    <a:gd name="T22" fmla="*/ 376 w 472"/>
                    <a:gd name="T23" fmla="*/ 429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2" h="484">
                      <a:moveTo>
                        <a:pt x="376" y="429"/>
                      </a:moveTo>
                      <a:cubicBezTo>
                        <a:pt x="354" y="455"/>
                        <a:pt x="314" y="484"/>
                        <a:pt x="274" y="483"/>
                      </a:cubicBezTo>
                      <a:cubicBezTo>
                        <a:pt x="234" y="482"/>
                        <a:pt x="160" y="453"/>
                        <a:pt x="134" y="420"/>
                      </a:cubicBezTo>
                      <a:cubicBezTo>
                        <a:pt x="108" y="387"/>
                        <a:pt x="133" y="315"/>
                        <a:pt x="118" y="285"/>
                      </a:cubicBezTo>
                      <a:cubicBezTo>
                        <a:pt x="103" y="255"/>
                        <a:pt x="62" y="269"/>
                        <a:pt x="44" y="239"/>
                      </a:cubicBezTo>
                      <a:cubicBezTo>
                        <a:pt x="26" y="209"/>
                        <a:pt x="0" y="143"/>
                        <a:pt x="7" y="105"/>
                      </a:cubicBezTo>
                      <a:cubicBezTo>
                        <a:pt x="14" y="67"/>
                        <a:pt x="46" y="24"/>
                        <a:pt x="89" y="12"/>
                      </a:cubicBezTo>
                      <a:cubicBezTo>
                        <a:pt x="132" y="0"/>
                        <a:pt x="213" y="9"/>
                        <a:pt x="266" y="32"/>
                      </a:cubicBezTo>
                      <a:cubicBezTo>
                        <a:pt x="319" y="55"/>
                        <a:pt x="372" y="122"/>
                        <a:pt x="406" y="148"/>
                      </a:cubicBezTo>
                      <a:cubicBezTo>
                        <a:pt x="440" y="174"/>
                        <a:pt x="472" y="156"/>
                        <a:pt x="472" y="186"/>
                      </a:cubicBezTo>
                      <a:cubicBezTo>
                        <a:pt x="472" y="216"/>
                        <a:pt x="422" y="289"/>
                        <a:pt x="406" y="329"/>
                      </a:cubicBezTo>
                      <a:cubicBezTo>
                        <a:pt x="390" y="369"/>
                        <a:pt x="399" y="406"/>
                        <a:pt x="376" y="42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795" name="Freeform 219"/>
                <p:cNvSpPr>
                  <a:spLocks/>
                </p:cNvSpPr>
                <p:nvPr/>
              </p:nvSpPr>
              <p:spPr bwMode="auto">
                <a:xfrm rot="15267759">
                  <a:off x="3888" y="1260"/>
                  <a:ext cx="456" cy="303"/>
                </a:xfrm>
                <a:custGeom>
                  <a:avLst/>
                  <a:gdLst>
                    <a:gd name="T0" fmla="*/ 376 w 472"/>
                    <a:gd name="T1" fmla="*/ 429 h 484"/>
                    <a:gd name="T2" fmla="*/ 274 w 472"/>
                    <a:gd name="T3" fmla="*/ 483 h 484"/>
                    <a:gd name="T4" fmla="*/ 134 w 472"/>
                    <a:gd name="T5" fmla="*/ 420 h 484"/>
                    <a:gd name="T6" fmla="*/ 118 w 472"/>
                    <a:gd name="T7" fmla="*/ 285 h 484"/>
                    <a:gd name="T8" fmla="*/ 44 w 472"/>
                    <a:gd name="T9" fmla="*/ 239 h 484"/>
                    <a:gd name="T10" fmla="*/ 7 w 472"/>
                    <a:gd name="T11" fmla="*/ 105 h 484"/>
                    <a:gd name="T12" fmla="*/ 89 w 472"/>
                    <a:gd name="T13" fmla="*/ 12 h 484"/>
                    <a:gd name="T14" fmla="*/ 266 w 472"/>
                    <a:gd name="T15" fmla="*/ 32 h 484"/>
                    <a:gd name="T16" fmla="*/ 406 w 472"/>
                    <a:gd name="T17" fmla="*/ 148 h 484"/>
                    <a:gd name="T18" fmla="*/ 472 w 472"/>
                    <a:gd name="T19" fmla="*/ 186 h 484"/>
                    <a:gd name="T20" fmla="*/ 406 w 472"/>
                    <a:gd name="T21" fmla="*/ 329 h 484"/>
                    <a:gd name="T22" fmla="*/ 376 w 472"/>
                    <a:gd name="T23" fmla="*/ 429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2" h="484">
                      <a:moveTo>
                        <a:pt x="376" y="429"/>
                      </a:moveTo>
                      <a:cubicBezTo>
                        <a:pt x="354" y="455"/>
                        <a:pt x="314" y="484"/>
                        <a:pt x="274" y="483"/>
                      </a:cubicBezTo>
                      <a:cubicBezTo>
                        <a:pt x="234" y="482"/>
                        <a:pt x="160" y="453"/>
                        <a:pt x="134" y="420"/>
                      </a:cubicBezTo>
                      <a:cubicBezTo>
                        <a:pt x="108" y="387"/>
                        <a:pt x="133" y="315"/>
                        <a:pt x="118" y="285"/>
                      </a:cubicBezTo>
                      <a:cubicBezTo>
                        <a:pt x="103" y="255"/>
                        <a:pt x="62" y="269"/>
                        <a:pt x="44" y="239"/>
                      </a:cubicBezTo>
                      <a:cubicBezTo>
                        <a:pt x="26" y="209"/>
                        <a:pt x="0" y="143"/>
                        <a:pt x="7" y="105"/>
                      </a:cubicBezTo>
                      <a:cubicBezTo>
                        <a:pt x="14" y="67"/>
                        <a:pt x="46" y="24"/>
                        <a:pt x="89" y="12"/>
                      </a:cubicBezTo>
                      <a:cubicBezTo>
                        <a:pt x="132" y="0"/>
                        <a:pt x="213" y="9"/>
                        <a:pt x="266" y="32"/>
                      </a:cubicBezTo>
                      <a:cubicBezTo>
                        <a:pt x="319" y="55"/>
                        <a:pt x="372" y="122"/>
                        <a:pt x="406" y="148"/>
                      </a:cubicBezTo>
                      <a:cubicBezTo>
                        <a:pt x="440" y="174"/>
                        <a:pt x="472" y="156"/>
                        <a:pt x="472" y="186"/>
                      </a:cubicBezTo>
                      <a:cubicBezTo>
                        <a:pt x="472" y="216"/>
                        <a:pt x="422" y="289"/>
                        <a:pt x="406" y="329"/>
                      </a:cubicBezTo>
                      <a:cubicBezTo>
                        <a:pt x="390" y="369"/>
                        <a:pt x="399" y="406"/>
                        <a:pt x="376" y="42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rgbClr val="D00000">
                        <a:alpha val="46001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796" name="Freeform 220"/>
                <p:cNvSpPr>
                  <a:spLocks/>
                </p:cNvSpPr>
                <p:nvPr/>
              </p:nvSpPr>
              <p:spPr bwMode="auto">
                <a:xfrm rot="16109143">
                  <a:off x="4134" y="1159"/>
                  <a:ext cx="457" cy="303"/>
                </a:xfrm>
                <a:custGeom>
                  <a:avLst/>
                  <a:gdLst>
                    <a:gd name="T0" fmla="*/ 376 w 472"/>
                    <a:gd name="T1" fmla="*/ 429 h 484"/>
                    <a:gd name="T2" fmla="*/ 274 w 472"/>
                    <a:gd name="T3" fmla="*/ 483 h 484"/>
                    <a:gd name="T4" fmla="*/ 134 w 472"/>
                    <a:gd name="T5" fmla="*/ 420 h 484"/>
                    <a:gd name="T6" fmla="*/ 118 w 472"/>
                    <a:gd name="T7" fmla="*/ 285 h 484"/>
                    <a:gd name="T8" fmla="*/ 44 w 472"/>
                    <a:gd name="T9" fmla="*/ 239 h 484"/>
                    <a:gd name="T10" fmla="*/ 7 w 472"/>
                    <a:gd name="T11" fmla="*/ 105 h 484"/>
                    <a:gd name="T12" fmla="*/ 89 w 472"/>
                    <a:gd name="T13" fmla="*/ 12 h 484"/>
                    <a:gd name="T14" fmla="*/ 266 w 472"/>
                    <a:gd name="T15" fmla="*/ 32 h 484"/>
                    <a:gd name="T16" fmla="*/ 406 w 472"/>
                    <a:gd name="T17" fmla="*/ 148 h 484"/>
                    <a:gd name="T18" fmla="*/ 472 w 472"/>
                    <a:gd name="T19" fmla="*/ 186 h 484"/>
                    <a:gd name="T20" fmla="*/ 406 w 472"/>
                    <a:gd name="T21" fmla="*/ 329 h 484"/>
                    <a:gd name="T22" fmla="*/ 376 w 472"/>
                    <a:gd name="T23" fmla="*/ 429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2" h="484">
                      <a:moveTo>
                        <a:pt x="376" y="429"/>
                      </a:moveTo>
                      <a:cubicBezTo>
                        <a:pt x="354" y="455"/>
                        <a:pt x="314" y="484"/>
                        <a:pt x="274" y="483"/>
                      </a:cubicBezTo>
                      <a:cubicBezTo>
                        <a:pt x="234" y="482"/>
                        <a:pt x="160" y="453"/>
                        <a:pt x="134" y="420"/>
                      </a:cubicBezTo>
                      <a:cubicBezTo>
                        <a:pt x="108" y="387"/>
                        <a:pt x="133" y="315"/>
                        <a:pt x="118" y="285"/>
                      </a:cubicBezTo>
                      <a:cubicBezTo>
                        <a:pt x="103" y="255"/>
                        <a:pt x="62" y="269"/>
                        <a:pt x="44" y="239"/>
                      </a:cubicBezTo>
                      <a:cubicBezTo>
                        <a:pt x="26" y="209"/>
                        <a:pt x="0" y="143"/>
                        <a:pt x="7" y="105"/>
                      </a:cubicBezTo>
                      <a:cubicBezTo>
                        <a:pt x="14" y="67"/>
                        <a:pt x="46" y="24"/>
                        <a:pt x="89" y="12"/>
                      </a:cubicBezTo>
                      <a:cubicBezTo>
                        <a:pt x="132" y="0"/>
                        <a:pt x="213" y="9"/>
                        <a:pt x="266" y="32"/>
                      </a:cubicBezTo>
                      <a:cubicBezTo>
                        <a:pt x="319" y="55"/>
                        <a:pt x="372" y="122"/>
                        <a:pt x="406" y="148"/>
                      </a:cubicBezTo>
                      <a:cubicBezTo>
                        <a:pt x="440" y="174"/>
                        <a:pt x="472" y="156"/>
                        <a:pt x="472" y="186"/>
                      </a:cubicBezTo>
                      <a:cubicBezTo>
                        <a:pt x="472" y="216"/>
                        <a:pt x="422" y="289"/>
                        <a:pt x="406" y="329"/>
                      </a:cubicBezTo>
                      <a:cubicBezTo>
                        <a:pt x="390" y="369"/>
                        <a:pt x="399" y="406"/>
                        <a:pt x="376" y="42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797" name="Freeform 221"/>
                <p:cNvSpPr>
                  <a:spLocks/>
                </p:cNvSpPr>
                <p:nvPr/>
              </p:nvSpPr>
              <p:spPr bwMode="auto">
                <a:xfrm rot="153693">
                  <a:off x="4204" y="1518"/>
                  <a:ext cx="288" cy="413"/>
                </a:xfrm>
                <a:custGeom>
                  <a:avLst/>
                  <a:gdLst>
                    <a:gd name="T0" fmla="*/ 409 w 462"/>
                    <a:gd name="T1" fmla="*/ 89 h 427"/>
                    <a:gd name="T2" fmla="*/ 461 w 462"/>
                    <a:gd name="T3" fmla="*/ 193 h 427"/>
                    <a:gd name="T4" fmla="*/ 395 w 462"/>
                    <a:gd name="T5" fmla="*/ 331 h 427"/>
                    <a:gd name="T6" fmla="*/ 380 w 462"/>
                    <a:gd name="T7" fmla="*/ 396 h 427"/>
                    <a:gd name="T8" fmla="*/ 212 w 462"/>
                    <a:gd name="T9" fmla="*/ 418 h 427"/>
                    <a:gd name="T10" fmla="*/ 42 w 462"/>
                    <a:gd name="T11" fmla="*/ 343 h 427"/>
                    <a:gd name="T12" fmla="*/ 10 w 462"/>
                    <a:gd name="T13" fmla="*/ 192 h 427"/>
                    <a:gd name="T14" fmla="*/ 104 w 462"/>
                    <a:gd name="T15" fmla="*/ 22 h 427"/>
                    <a:gd name="T16" fmla="*/ 309 w 462"/>
                    <a:gd name="T17" fmla="*/ 57 h 427"/>
                    <a:gd name="T18" fmla="*/ 409 w 462"/>
                    <a:gd name="T19" fmla="*/ 89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2" h="427">
                      <a:moveTo>
                        <a:pt x="409" y="89"/>
                      </a:moveTo>
                      <a:cubicBezTo>
                        <a:pt x="434" y="111"/>
                        <a:pt x="462" y="152"/>
                        <a:pt x="461" y="193"/>
                      </a:cubicBezTo>
                      <a:cubicBezTo>
                        <a:pt x="458" y="232"/>
                        <a:pt x="408" y="297"/>
                        <a:pt x="395" y="331"/>
                      </a:cubicBezTo>
                      <a:cubicBezTo>
                        <a:pt x="382" y="365"/>
                        <a:pt x="410" y="382"/>
                        <a:pt x="380" y="396"/>
                      </a:cubicBezTo>
                      <a:cubicBezTo>
                        <a:pt x="350" y="410"/>
                        <a:pt x="268" y="427"/>
                        <a:pt x="212" y="418"/>
                      </a:cubicBezTo>
                      <a:cubicBezTo>
                        <a:pt x="156" y="409"/>
                        <a:pt x="75" y="380"/>
                        <a:pt x="42" y="343"/>
                      </a:cubicBezTo>
                      <a:cubicBezTo>
                        <a:pt x="8" y="305"/>
                        <a:pt x="0" y="246"/>
                        <a:pt x="10" y="192"/>
                      </a:cubicBezTo>
                      <a:cubicBezTo>
                        <a:pt x="20" y="138"/>
                        <a:pt x="54" y="45"/>
                        <a:pt x="104" y="22"/>
                      </a:cubicBezTo>
                      <a:cubicBezTo>
                        <a:pt x="153" y="0"/>
                        <a:pt x="258" y="46"/>
                        <a:pt x="309" y="57"/>
                      </a:cubicBezTo>
                      <a:cubicBezTo>
                        <a:pt x="360" y="69"/>
                        <a:pt x="386" y="67"/>
                        <a:pt x="409" y="8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798" name="Freeform 222"/>
                <p:cNvSpPr>
                  <a:spLocks/>
                </p:cNvSpPr>
                <p:nvPr/>
              </p:nvSpPr>
              <p:spPr bwMode="auto">
                <a:xfrm rot="15267759">
                  <a:off x="4269" y="1670"/>
                  <a:ext cx="457" cy="301"/>
                </a:xfrm>
                <a:custGeom>
                  <a:avLst/>
                  <a:gdLst>
                    <a:gd name="T0" fmla="*/ 376 w 472"/>
                    <a:gd name="T1" fmla="*/ 429 h 484"/>
                    <a:gd name="T2" fmla="*/ 274 w 472"/>
                    <a:gd name="T3" fmla="*/ 483 h 484"/>
                    <a:gd name="T4" fmla="*/ 134 w 472"/>
                    <a:gd name="T5" fmla="*/ 420 h 484"/>
                    <a:gd name="T6" fmla="*/ 118 w 472"/>
                    <a:gd name="T7" fmla="*/ 285 h 484"/>
                    <a:gd name="T8" fmla="*/ 44 w 472"/>
                    <a:gd name="T9" fmla="*/ 239 h 484"/>
                    <a:gd name="T10" fmla="*/ 7 w 472"/>
                    <a:gd name="T11" fmla="*/ 105 h 484"/>
                    <a:gd name="T12" fmla="*/ 89 w 472"/>
                    <a:gd name="T13" fmla="*/ 12 h 484"/>
                    <a:gd name="T14" fmla="*/ 266 w 472"/>
                    <a:gd name="T15" fmla="*/ 32 h 484"/>
                    <a:gd name="T16" fmla="*/ 406 w 472"/>
                    <a:gd name="T17" fmla="*/ 148 h 484"/>
                    <a:gd name="T18" fmla="*/ 472 w 472"/>
                    <a:gd name="T19" fmla="*/ 186 h 484"/>
                    <a:gd name="T20" fmla="*/ 406 w 472"/>
                    <a:gd name="T21" fmla="*/ 329 h 484"/>
                    <a:gd name="T22" fmla="*/ 376 w 472"/>
                    <a:gd name="T23" fmla="*/ 429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2" h="484">
                      <a:moveTo>
                        <a:pt x="376" y="429"/>
                      </a:moveTo>
                      <a:cubicBezTo>
                        <a:pt x="354" y="455"/>
                        <a:pt x="314" y="484"/>
                        <a:pt x="274" y="483"/>
                      </a:cubicBezTo>
                      <a:cubicBezTo>
                        <a:pt x="234" y="482"/>
                        <a:pt x="160" y="453"/>
                        <a:pt x="134" y="420"/>
                      </a:cubicBezTo>
                      <a:cubicBezTo>
                        <a:pt x="108" y="387"/>
                        <a:pt x="133" y="315"/>
                        <a:pt x="118" y="285"/>
                      </a:cubicBezTo>
                      <a:cubicBezTo>
                        <a:pt x="103" y="255"/>
                        <a:pt x="62" y="269"/>
                        <a:pt x="44" y="239"/>
                      </a:cubicBezTo>
                      <a:cubicBezTo>
                        <a:pt x="26" y="209"/>
                        <a:pt x="0" y="143"/>
                        <a:pt x="7" y="105"/>
                      </a:cubicBezTo>
                      <a:cubicBezTo>
                        <a:pt x="14" y="67"/>
                        <a:pt x="46" y="24"/>
                        <a:pt x="89" y="12"/>
                      </a:cubicBezTo>
                      <a:cubicBezTo>
                        <a:pt x="132" y="0"/>
                        <a:pt x="213" y="9"/>
                        <a:pt x="266" y="32"/>
                      </a:cubicBezTo>
                      <a:cubicBezTo>
                        <a:pt x="319" y="55"/>
                        <a:pt x="372" y="122"/>
                        <a:pt x="406" y="148"/>
                      </a:cubicBezTo>
                      <a:cubicBezTo>
                        <a:pt x="440" y="174"/>
                        <a:pt x="472" y="156"/>
                        <a:pt x="472" y="186"/>
                      </a:cubicBezTo>
                      <a:cubicBezTo>
                        <a:pt x="472" y="216"/>
                        <a:pt x="422" y="289"/>
                        <a:pt x="406" y="329"/>
                      </a:cubicBezTo>
                      <a:cubicBezTo>
                        <a:pt x="390" y="369"/>
                        <a:pt x="399" y="406"/>
                        <a:pt x="376" y="42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799" name="Freeform 223"/>
                <p:cNvSpPr>
                  <a:spLocks/>
                </p:cNvSpPr>
                <p:nvPr/>
              </p:nvSpPr>
              <p:spPr bwMode="auto">
                <a:xfrm rot="15267759">
                  <a:off x="4510" y="1686"/>
                  <a:ext cx="456" cy="302"/>
                </a:xfrm>
                <a:custGeom>
                  <a:avLst/>
                  <a:gdLst>
                    <a:gd name="T0" fmla="*/ 376 w 472"/>
                    <a:gd name="T1" fmla="*/ 429 h 484"/>
                    <a:gd name="T2" fmla="*/ 274 w 472"/>
                    <a:gd name="T3" fmla="*/ 483 h 484"/>
                    <a:gd name="T4" fmla="*/ 134 w 472"/>
                    <a:gd name="T5" fmla="*/ 420 h 484"/>
                    <a:gd name="T6" fmla="*/ 118 w 472"/>
                    <a:gd name="T7" fmla="*/ 285 h 484"/>
                    <a:gd name="T8" fmla="*/ 44 w 472"/>
                    <a:gd name="T9" fmla="*/ 239 h 484"/>
                    <a:gd name="T10" fmla="*/ 7 w 472"/>
                    <a:gd name="T11" fmla="*/ 105 h 484"/>
                    <a:gd name="T12" fmla="*/ 89 w 472"/>
                    <a:gd name="T13" fmla="*/ 12 h 484"/>
                    <a:gd name="T14" fmla="*/ 266 w 472"/>
                    <a:gd name="T15" fmla="*/ 32 h 484"/>
                    <a:gd name="T16" fmla="*/ 406 w 472"/>
                    <a:gd name="T17" fmla="*/ 148 h 484"/>
                    <a:gd name="T18" fmla="*/ 472 w 472"/>
                    <a:gd name="T19" fmla="*/ 186 h 484"/>
                    <a:gd name="T20" fmla="*/ 406 w 472"/>
                    <a:gd name="T21" fmla="*/ 329 h 484"/>
                    <a:gd name="T22" fmla="*/ 376 w 472"/>
                    <a:gd name="T23" fmla="*/ 429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2" h="484">
                      <a:moveTo>
                        <a:pt x="376" y="429"/>
                      </a:moveTo>
                      <a:cubicBezTo>
                        <a:pt x="354" y="455"/>
                        <a:pt x="314" y="484"/>
                        <a:pt x="274" y="483"/>
                      </a:cubicBezTo>
                      <a:cubicBezTo>
                        <a:pt x="234" y="482"/>
                        <a:pt x="160" y="453"/>
                        <a:pt x="134" y="420"/>
                      </a:cubicBezTo>
                      <a:cubicBezTo>
                        <a:pt x="108" y="387"/>
                        <a:pt x="133" y="315"/>
                        <a:pt x="118" y="285"/>
                      </a:cubicBezTo>
                      <a:cubicBezTo>
                        <a:pt x="103" y="255"/>
                        <a:pt x="62" y="269"/>
                        <a:pt x="44" y="239"/>
                      </a:cubicBezTo>
                      <a:cubicBezTo>
                        <a:pt x="26" y="209"/>
                        <a:pt x="0" y="143"/>
                        <a:pt x="7" y="105"/>
                      </a:cubicBezTo>
                      <a:cubicBezTo>
                        <a:pt x="14" y="67"/>
                        <a:pt x="46" y="24"/>
                        <a:pt x="89" y="12"/>
                      </a:cubicBezTo>
                      <a:cubicBezTo>
                        <a:pt x="132" y="0"/>
                        <a:pt x="213" y="9"/>
                        <a:pt x="266" y="32"/>
                      </a:cubicBezTo>
                      <a:cubicBezTo>
                        <a:pt x="319" y="55"/>
                        <a:pt x="372" y="122"/>
                        <a:pt x="406" y="148"/>
                      </a:cubicBezTo>
                      <a:cubicBezTo>
                        <a:pt x="440" y="174"/>
                        <a:pt x="472" y="156"/>
                        <a:pt x="472" y="186"/>
                      </a:cubicBezTo>
                      <a:cubicBezTo>
                        <a:pt x="472" y="216"/>
                        <a:pt x="422" y="289"/>
                        <a:pt x="406" y="329"/>
                      </a:cubicBezTo>
                      <a:cubicBezTo>
                        <a:pt x="390" y="369"/>
                        <a:pt x="399" y="406"/>
                        <a:pt x="376" y="42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00" name="Freeform 224"/>
                <p:cNvSpPr>
                  <a:spLocks/>
                </p:cNvSpPr>
                <p:nvPr/>
              </p:nvSpPr>
              <p:spPr bwMode="auto">
                <a:xfrm rot="153693">
                  <a:off x="4629" y="1480"/>
                  <a:ext cx="277" cy="456"/>
                </a:xfrm>
                <a:custGeom>
                  <a:avLst/>
                  <a:gdLst>
                    <a:gd name="T0" fmla="*/ 349 w 443"/>
                    <a:gd name="T1" fmla="*/ 14 h 471"/>
                    <a:gd name="T2" fmla="*/ 432 w 443"/>
                    <a:gd name="T3" fmla="*/ 95 h 471"/>
                    <a:gd name="T4" fmla="*/ 415 w 443"/>
                    <a:gd name="T5" fmla="*/ 247 h 471"/>
                    <a:gd name="T6" fmla="*/ 360 w 443"/>
                    <a:gd name="T7" fmla="*/ 349 h 471"/>
                    <a:gd name="T8" fmla="*/ 271 w 443"/>
                    <a:gd name="T9" fmla="*/ 389 h 471"/>
                    <a:gd name="T10" fmla="*/ 155 w 443"/>
                    <a:gd name="T11" fmla="*/ 466 h 471"/>
                    <a:gd name="T12" fmla="*/ 42 w 443"/>
                    <a:gd name="T13" fmla="*/ 417 h 471"/>
                    <a:gd name="T14" fmla="*/ 6 w 443"/>
                    <a:gd name="T15" fmla="*/ 242 h 471"/>
                    <a:gd name="T16" fmla="*/ 72 w 443"/>
                    <a:gd name="T17" fmla="*/ 73 h 471"/>
                    <a:gd name="T18" fmla="*/ 244 w 443"/>
                    <a:gd name="T19" fmla="*/ 17 h 471"/>
                    <a:gd name="T20" fmla="*/ 349 w 443"/>
                    <a:gd name="T21" fmla="*/ 14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3" h="471">
                      <a:moveTo>
                        <a:pt x="349" y="14"/>
                      </a:moveTo>
                      <a:cubicBezTo>
                        <a:pt x="380" y="27"/>
                        <a:pt x="420" y="56"/>
                        <a:pt x="432" y="95"/>
                      </a:cubicBezTo>
                      <a:cubicBezTo>
                        <a:pt x="443" y="133"/>
                        <a:pt x="427" y="205"/>
                        <a:pt x="415" y="247"/>
                      </a:cubicBezTo>
                      <a:cubicBezTo>
                        <a:pt x="403" y="289"/>
                        <a:pt x="384" y="325"/>
                        <a:pt x="360" y="349"/>
                      </a:cubicBezTo>
                      <a:cubicBezTo>
                        <a:pt x="336" y="373"/>
                        <a:pt x="305" y="370"/>
                        <a:pt x="271" y="389"/>
                      </a:cubicBezTo>
                      <a:cubicBezTo>
                        <a:pt x="237" y="408"/>
                        <a:pt x="194" y="461"/>
                        <a:pt x="155" y="466"/>
                      </a:cubicBezTo>
                      <a:cubicBezTo>
                        <a:pt x="117" y="471"/>
                        <a:pt x="66" y="454"/>
                        <a:pt x="42" y="417"/>
                      </a:cubicBezTo>
                      <a:cubicBezTo>
                        <a:pt x="17" y="380"/>
                        <a:pt x="0" y="300"/>
                        <a:pt x="6" y="242"/>
                      </a:cubicBezTo>
                      <a:cubicBezTo>
                        <a:pt x="11" y="185"/>
                        <a:pt x="32" y="110"/>
                        <a:pt x="72" y="73"/>
                      </a:cubicBezTo>
                      <a:cubicBezTo>
                        <a:pt x="112" y="36"/>
                        <a:pt x="198" y="27"/>
                        <a:pt x="244" y="17"/>
                      </a:cubicBezTo>
                      <a:cubicBezTo>
                        <a:pt x="290" y="7"/>
                        <a:pt x="320" y="0"/>
                        <a:pt x="349" y="1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01" name="Freeform 225"/>
                <p:cNvSpPr>
                  <a:spLocks/>
                </p:cNvSpPr>
                <p:nvPr/>
              </p:nvSpPr>
              <p:spPr bwMode="auto">
                <a:xfrm rot="2418906">
                  <a:off x="4747" y="1344"/>
                  <a:ext cx="277" cy="508"/>
                </a:xfrm>
                <a:custGeom>
                  <a:avLst/>
                  <a:gdLst>
                    <a:gd name="T0" fmla="*/ 349 w 443"/>
                    <a:gd name="T1" fmla="*/ 67 h 524"/>
                    <a:gd name="T2" fmla="*/ 432 w 443"/>
                    <a:gd name="T3" fmla="*/ 148 h 524"/>
                    <a:gd name="T4" fmla="*/ 415 w 443"/>
                    <a:gd name="T5" fmla="*/ 300 h 524"/>
                    <a:gd name="T6" fmla="*/ 292 w 443"/>
                    <a:gd name="T7" fmla="*/ 357 h 524"/>
                    <a:gd name="T8" fmla="*/ 271 w 443"/>
                    <a:gd name="T9" fmla="*/ 442 h 524"/>
                    <a:gd name="T10" fmla="*/ 155 w 443"/>
                    <a:gd name="T11" fmla="*/ 519 h 524"/>
                    <a:gd name="T12" fmla="*/ 42 w 443"/>
                    <a:gd name="T13" fmla="*/ 470 h 524"/>
                    <a:gd name="T14" fmla="*/ 6 w 443"/>
                    <a:gd name="T15" fmla="*/ 295 h 524"/>
                    <a:gd name="T16" fmla="*/ 72 w 443"/>
                    <a:gd name="T17" fmla="*/ 126 h 524"/>
                    <a:gd name="T18" fmla="*/ 88 w 443"/>
                    <a:gd name="T19" fmla="*/ 52 h 524"/>
                    <a:gd name="T20" fmla="*/ 239 w 443"/>
                    <a:gd name="T21" fmla="*/ 2 h 524"/>
                    <a:gd name="T22" fmla="*/ 349 w 443"/>
                    <a:gd name="T23" fmla="*/ 67 h 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43" h="524">
                      <a:moveTo>
                        <a:pt x="349" y="67"/>
                      </a:moveTo>
                      <a:cubicBezTo>
                        <a:pt x="380" y="80"/>
                        <a:pt x="420" y="109"/>
                        <a:pt x="432" y="148"/>
                      </a:cubicBezTo>
                      <a:cubicBezTo>
                        <a:pt x="443" y="186"/>
                        <a:pt x="439" y="265"/>
                        <a:pt x="415" y="300"/>
                      </a:cubicBezTo>
                      <a:cubicBezTo>
                        <a:pt x="392" y="335"/>
                        <a:pt x="316" y="334"/>
                        <a:pt x="292" y="357"/>
                      </a:cubicBezTo>
                      <a:cubicBezTo>
                        <a:pt x="268" y="381"/>
                        <a:pt x="294" y="416"/>
                        <a:pt x="271" y="442"/>
                      </a:cubicBezTo>
                      <a:cubicBezTo>
                        <a:pt x="248" y="468"/>
                        <a:pt x="194" y="514"/>
                        <a:pt x="155" y="519"/>
                      </a:cubicBezTo>
                      <a:cubicBezTo>
                        <a:pt x="117" y="524"/>
                        <a:pt x="66" y="507"/>
                        <a:pt x="42" y="470"/>
                      </a:cubicBezTo>
                      <a:cubicBezTo>
                        <a:pt x="17" y="433"/>
                        <a:pt x="0" y="353"/>
                        <a:pt x="6" y="295"/>
                      </a:cubicBezTo>
                      <a:cubicBezTo>
                        <a:pt x="11" y="238"/>
                        <a:pt x="58" y="167"/>
                        <a:pt x="72" y="126"/>
                      </a:cubicBezTo>
                      <a:cubicBezTo>
                        <a:pt x="86" y="86"/>
                        <a:pt x="60" y="73"/>
                        <a:pt x="88" y="52"/>
                      </a:cubicBezTo>
                      <a:cubicBezTo>
                        <a:pt x="116" y="31"/>
                        <a:pt x="196" y="0"/>
                        <a:pt x="239" y="2"/>
                      </a:cubicBezTo>
                      <a:cubicBezTo>
                        <a:pt x="282" y="4"/>
                        <a:pt x="326" y="54"/>
                        <a:pt x="349" y="6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02" name="Freeform 226"/>
                <p:cNvSpPr>
                  <a:spLocks/>
                </p:cNvSpPr>
                <p:nvPr/>
              </p:nvSpPr>
              <p:spPr bwMode="auto">
                <a:xfrm rot="153693">
                  <a:off x="4669" y="1252"/>
                  <a:ext cx="276" cy="456"/>
                </a:xfrm>
                <a:custGeom>
                  <a:avLst/>
                  <a:gdLst>
                    <a:gd name="T0" fmla="*/ 349 w 443"/>
                    <a:gd name="T1" fmla="*/ 14 h 471"/>
                    <a:gd name="T2" fmla="*/ 432 w 443"/>
                    <a:gd name="T3" fmla="*/ 95 h 471"/>
                    <a:gd name="T4" fmla="*/ 415 w 443"/>
                    <a:gd name="T5" fmla="*/ 247 h 471"/>
                    <a:gd name="T6" fmla="*/ 292 w 443"/>
                    <a:gd name="T7" fmla="*/ 304 h 471"/>
                    <a:gd name="T8" fmla="*/ 271 w 443"/>
                    <a:gd name="T9" fmla="*/ 389 h 471"/>
                    <a:gd name="T10" fmla="*/ 155 w 443"/>
                    <a:gd name="T11" fmla="*/ 466 h 471"/>
                    <a:gd name="T12" fmla="*/ 42 w 443"/>
                    <a:gd name="T13" fmla="*/ 417 h 471"/>
                    <a:gd name="T14" fmla="*/ 6 w 443"/>
                    <a:gd name="T15" fmla="*/ 242 h 471"/>
                    <a:gd name="T16" fmla="*/ 72 w 443"/>
                    <a:gd name="T17" fmla="*/ 73 h 471"/>
                    <a:gd name="T18" fmla="*/ 244 w 443"/>
                    <a:gd name="T19" fmla="*/ 17 h 471"/>
                    <a:gd name="T20" fmla="*/ 349 w 443"/>
                    <a:gd name="T21" fmla="*/ 14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3" h="471">
                      <a:moveTo>
                        <a:pt x="349" y="14"/>
                      </a:moveTo>
                      <a:cubicBezTo>
                        <a:pt x="380" y="27"/>
                        <a:pt x="420" y="56"/>
                        <a:pt x="432" y="95"/>
                      </a:cubicBezTo>
                      <a:cubicBezTo>
                        <a:pt x="443" y="133"/>
                        <a:pt x="439" y="212"/>
                        <a:pt x="415" y="247"/>
                      </a:cubicBezTo>
                      <a:cubicBezTo>
                        <a:pt x="392" y="282"/>
                        <a:pt x="316" y="281"/>
                        <a:pt x="292" y="304"/>
                      </a:cubicBezTo>
                      <a:cubicBezTo>
                        <a:pt x="268" y="328"/>
                        <a:pt x="294" y="363"/>
                        <a:pt x="271" y="389"/>
                      </a:cubicBezTo>
                      <a:cubicBezTo>
                        <a:pt x="248" y="415"/>
                        <a:pt x="194" y="461"/>
                        <a:pt x="155" y="466"/>
                      </a:cubicBezTo>
                      <a:cubicBezTo>
                        <a:pt x="117" y="471"/>
                        <a:pt x="66" y="454"/>
                        <a:pt x="42" y="417"/>
                      </a:cubicBezTo>
                      <a:cubicBezTo>
                        <a:pt x="17" y="380"/>
                        <a:pt x="0" y="300"/>
                        <a:pt x="6" y="242"/>
                      </a:cubicBezTo>
                      <a:cubicBezTo>
                        <a:pt x="11" y="185"/>
                        <a:pt x="32" y="110"/>
                        <a:pt x="72" y="73"/>
                      </a:cubicBezTo>
                      <a:cubicBezTo>
                        <a:pt x="112" y="36"/>
                        <a:pt x="198" y="27"/>
                        <a:pt x="244" y="17"/>
                      </a:cubicBezTo>
                      <a:cubicBezTo>
                        <a:pt x="290" y="7"/>
                        <a:pt x="320" y="0"/>
                        <a:pt x="349" y="1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03" name="Freeform 227"/>
                <p:cNvSpPr>
                  <a:spLocks/>
                </p:cNvSpPr>
                <p:nvPr/>
              </p:nvSpPr>
              <p:spPr bwMode="auto">
                <a:xfrm rot="2527755">
                  <a:off x="4293" y="1162"/>
                  <a:ext cx="398" cy="409"/>
                </a:xfrm>
                <a:custGeom>
                  <a:avLst/>
                  <a:gdLst>
                    <a:gd name="T0" fmla="*/ 357 w 398"/>
                    <a:gd name="T1" fmla="*/ 72 h 409"/>
                    <a:gd name="T2" fmla="*/ 381 w 398"/>
                    <a:gd name="T3" fmla="*/ 264 h 409"/>
                    <a:gd name="T4" fmla="*/ 255 w 398"/>
                    <a:gd name="T5" fmla="*/ 365 h 409"/>
                    <a:gd name="T6" fmla="*/ 159 w 398"/>
                    <a:gd name="T7" fmla="*/ 353 h 409"/>
                    <a:gd name="T8" fmla="*/ 171 w 398"/>
                    <a:gd name="T9" fmla="*/ 365 h 409"/>
                    <a:gd name="T10" fmla="*/ 92 w 398"/>
                    <a:gd name="T11" fmla="*/ 402 h 409"/>
                    <a:gd name="T12" fmla="*/ 21 w 398"/>
                    <a:gd name="T13" fmla="*/ 326 h 409"/>
                    <a:gd name="T14" fmla="*/ 6 w 398"/>
                    <a:gd name="T15" fmla="*/ 157 h 409"/>
                    <a:gd name="T16" fmla="*/ 58 w 398"/>
                    <a:gd name="T17" fmla="*/ 23 h 409"/>
                    <a:gd name="T18" fmla="*/ 172 w 398"/>
                    <a:gd name="T19" fmla="*/ 20 h 409"/>
                    <a:gd name="T20" fmla="*/ 357 w 398"/>
                    <a:gd name="T21" fmla="*/ 7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98" h="409">
                      <a:moveTo>
                        <a:pt x="357" y="72"/>
                      </a:moveTo>
                      <a:cubicBezTo>
                        <a:pt x="392" y="113"/>
                        <a:pt x="398" y="215"/>
                        <a:pt x="381" y="264"/>
                      </a:cubicBezTo>
                      <a:cubicBezTo>
                        <a:pt x="364" y="313"/>
                        <a:pt x="292" y="350"/>
                        <a:pt x="255" y="365"/>
                      </a:cubicBezTo>
                      <a:cubicBezTo>
                        <a:pt x="218" y="380"/>
                        <a:pt x="174" y="354"/>
                        <a:pt x="159" y="353"/>
                      </a:cubicBezTo>
                      <a:cubicBezTo>
                        <a:pt x="146" y="353"/>
                        <a:pt x="183" y="357"/>
                        <a:pt x="171" y="365"/>
                      </a:cubicBezTo>
                      <a:cubicBezTo>
                        <a:pt x="159" y="373"/>
                        <a:pt x="117" y="409"/>
                        <a:pt x="92" y="402"/>
                      </a:cubicBezTo>
                      <a:cubicBezTo>
                        <a:pt x="67" y="397"/>
                        <a:pt x="35" y="367"/>
                        <a:pt x="21" y="326"/>
                      </a:cubicBezTo>
                      <a:cubicBezTo>
                        <a:pt x="6" y="286"/>
                        <a:pt x="0" y="208"/>
                        <a:pt x="6" y="157"/>
                      </a:cubicBezTo>
                      <a:cubicBezTo>
                        <a:pt x="13" y="106"/>
                        <a:pt x="30" y="46"/>
                        <a:pt x="58" y="23"/>
                      </a:cubicBezTo>
                      <a:cubicBezTo>
                        <a:pt x="85" y="0"/>
                        <a:pt x="122" y="12"/>
                        <a:pt x="172" y="20"/>
                      </a:cubicBezTo>
                      <a:cubicBezTo>
                        <a:pt x="222" y="28"/>
                        <a:pt x="330" y="27"/>
                        <a:pt x="357" y="7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04" name="Freeform 228"/>
                <p:cNvSpPr>
                  <a:spLocks/>
                </p:cNvSpPr>
                <p:nvPr/>
              </p:nvSpPr>
              <p:spPr bwMode="auto">
                <a:xfrm rot="153693">
                  <a:off x="4119" y="1382"/>
                  <a:ext cx="294" cy="468"/>
                </a:xfrm>
                <a:custGeom>
                  <a:avLst/>
                  <a:gdLst>
                    <a:gd name="T0" fmla="*/ 376 w 472"/>
                    <a:gd name="T1" fmla="*/ 429 h 484"/>
                    <a:gd name="T2" fmla="*/ 274 w 472"/>
                    <a:gd name="T3" fmla="*/ 483 h 484"/>
                    <a:gd name="T4" fmla="*/ 134 w 472"/>
                    <a:gd name="T5" fmla="*/ 420 h 484"/>
                    <a:gd name="T6" fmla="*/ 118 w 472"/>
                    <a:gd name="T7" fmla="*/ 285 h 484"/>
                    <a:gd name="T8" fmla="*/ 44 w 472"/>
                    <a:gd name="T9" fmla="*/ 239 h 484"/>
                    <a:gd name="T10" fmla="*/ 7 w 472"/>
                    <a:gd name="T11" fmla="*/ 105 h 484"/>
                    <a:gd name="T12" fmla="*/ 89 w 472"/>
                    <a:gd name="T13" fmla="*/ 12 h 484"/>
                    <a:gd name="T14" fmla="*/ 266 w 472"/>
                    <a:gd name="T15" fmla="*/ 32 h 484"/>
                    <a:gd name="T16" fmla="*/ 406 w 472"/>
                    <a:gd name="T17" fmla="*/ 148 h 484"/>
                    <a:gd name="T18" fmla="*/ 472 w 472"/>
                    <a:gd name="T19" fmla="*/ 186 h 484"/>
                    <a:gd name="T20" fmla="*/ 406 w 472"/>
                    <a:gd name="T21" fmla="*/ 329 h 484"/>
                    <a:gd name="T22" fmla="*/ 376 w 472"/>
                    <a:gd name="T23" fmla="*/ 429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2" h="484">
                      <a:moveTo>
                        <a:pt x="376" y="429"/>
                      </a:moveTo>
                      <a:cubicBezTo>
                        <a:pt x="354" y="455"/>
                        <a:pt x="314" y="484"/>
                        <a:pt x="274" y="483"/>
                      </a:cubicBezTo>
                      <a:cubicBezTo>
                        <a:pt x="234" y="482"/>
                        <a:pt x="160" y="453"/>
                        <a:pt x="134" y="420"/>
                      </a:cubicBezTo>
                      <a:cubicBezTo>
                        <a:pt x="108" y="387"/>
                        <a:pt x="133" y="315"/>
                        <a:pt x="118" y="285"/>
                      </a:cubicBezTo>
                      <a:cubicBezTo>
                        <a:pt x="103" y="255"/>
                        <a:pt x="62" y="269"/>
                        <a:pt x="44" y="239"/>
                      </a:cubicBezTo>
                      <a:cubicBezTo>
                        <a:pt x="26" y="209"/>
                        <a:pt x="0" y="143"/>
                        <a:pt x="7" y="105"/>
                      </a:cubicBezTo>
                      <a:cubicBezTo>
                        <a:pt x="14" y="67"/>
                        <a:pt x="46" y="24"/>
                        <a:pt x="89" y="12"/>
                      </a:cubicBezTo>
                      <a:cubicBezTo>
                        <a:pt x="132" y="0"/>
                        <a:pt x="213" y="9"/>
                        <a:pt x="266" y="32"/>
                      </a:cubicBezTo>
                      <a:cubicBezTo>
                        <a:pt x="319" y="55"/>
                        <a:pt x="372" y="122"/>
                        <a:pt x="406" y="148"/>
                      </a:cubicBezTo>
                      <a:cubicBezTo>
                        <a:pt x="440" y="174"/>
                        <a:pt x="472" y="156"/>
                        <a:pt x="472" y="186"/>
                      </a:cubicBezTo>
                      <a:cubicBezTo>
                        <a:pt x="472" y="216"/>
                        <a:pt x="422" y="289"/>
                        <a:pt x="406" y="329"/>
                      </a:cubicBezTo>
                      <a:cubicBezTo>
                        <a:pt x="390" y="369"/>
                        <a:pt x="399" y="406"/>
                        <a:pt x="376" y="42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05" name="Freeform 229"/>
                <p:cNvSpPr>
                  <a:spLocks/>
                </p:cNvSpPr>
                <p:nvPr/>
              </p:nvSpPr>
              <p:spPr bwMode="auto">
                <a:xfrm rot="4831420">
                  <a:off x="4277" y="1598"/>
                  <a:ext cx="430" cy="288"/>
                </a:xfrm>
                <a:custGeom>
                  <a:avLst/>
                  <a:gdLst>
                    <a:gd name="T0" fmla="*/ 351 w 445"/>
                    <a:gd name="T1" fmla="*/ 26 h 461"/>
                    <a:gd name="T2" fmla="*/ 434 w 445"/>
                    <a:gd name="T3" fmla="*/ 107 h 461"/>
                    <a:gd name="T4" fmla="*/ 417 w 445"/>
                    <a:gd name="T5" fmla="*/ 259 h 461"/>
                    <a:gd name="T6" fmla="*/ 354 w 445"/>
                    <a:gd name="T7" fmla="*/ 342 h 461"/>
                    <a:gd name="T8" fmla="*/ 275 w 445"/>
                    <a:gd name="T9" fmla="*/ 444 h 461"/>
                    <a:gd name="T10" fmla="*/ 44 w 445"/>
                    <a:gd name="T11" fmla="*/ 429 h 461"/>
                    <a:gd name="T12" fmla="*/ 8 w 445"/>
                    <a:gd name="T13" fmla="*/ 254 h 461"/>
                    <a:gd name="T14" fmla="*/ 74 w 445"/>
                    <a:gd name="T15" fmla="*/ 85 h 461"/>
                    <a:gd name="T16" fmla="*/ 90 w 445"/>
                    <a:gd name="T17" fmla="*/ 11 h 461"/>
                    <a:gd name="T18" fmla="*/ 245 w 445"/>
                    <a:gd name="T19" fmla="*/ 18 h 461"/>
                    <a:gd name="T20" fmla="*/ 351 w 445"/>
                    <a:gd name="T21" fmla="*/ 26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5" h="461">
                      <a:moveTo>
                        <a:pt x="351" y="26"/>
                      </a:moveTo>
                      <a:cubicBezTo>
                        <a:pt x="382" y="39"/>
                        <a:pt x="422" y="68"/>
                        <a:pt x="434" y="107"/>
                      </a:cubicBezTo>
                      <a:cubicBezTo>
                        <a:pt x="445" y="145"/>
                        <a:pt x="430" y="220"/>
                        <a:pt x="417" y="259"/>
                      </a:cubicBezTo>
                      <a:cubicBezTo>
                        <a:pt x="404" y="298"/>
                        <a:pt x="378" y="311"/>
                        <a:pt x="354" y="342"/>
                      </a:cubicBezTo>
                      <a:cubicBezTo>
                        <a:pt x="330" y="373"/>
                        <a:pt x="327" y="429"/>
                        <a:pt x="275" y="444"/>
                      </a:cubicBezTo>
                      <a:cubicBezTo>
                        <a:pt x="223" y="459"/>
                        <a:pt x="88" y="461"/>
                        <a:pt x="44" y="429"/>
                      </a:cubicBezTo>
                      <a:cubicBezTo>
                        <a:pt x="0" y="397"/>
                        <a:pt x="2" y="312"/>
                        <a:pt x="8" y="254"/>
                      </a:cubicBezTo>
                      <a:cubicBezTo>
                        <a:pt x="13" y="197"/>
                        <a:pt x="60" y="126"/>
                        <a:pt x="74" y="85"/>
                      </a:cubicBezTo>
                      <a:cubicBezTo>
                        <a:pt x="88" y="45"/>
                        <a:pt x="62" y="22"/>
                        <a:pt x="90" y="11"/>
                      </a:cubicBezTo>
                      <a:cubicBezTo>
                        <a:pt x="118" y="0"/>
                        <a:pt x="202" y="16"/>
                        <a:pt x="245" y="18"/>
                      </a:cubicBezTo>
                      <a:cubicBezTo>
                        <a:pt x="288" y="20"/>
                        <a:pt x="329" y="24"/>
                        <a:pt x="351" y="2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06" name="Freeform 230"/>
                <p:cNvSpPr>
                  <a:spLocks/>
                </p:cNvSpPr>
                <p:nvPr/>
              </p:nvSpPr>
              <p:spPr bwMode="auto">
                <a:xfrm rot="-3389191">
                  <a:off x="4267" y="1737"/>
                  <a:ext cx="456" cy="302"/>
                </a:xfrm>
                <a:custGeom>
                  <a:avLst/>
                  <a:gdLst>
                    <a:gd name="T0" fmla="*/ 376 w 472"/>
                    <a:gd name="T1" fmla="*/ 429 h 484"/>
                    <a:gd name="T2" fmla="*/ 274 w 472"/>
                    <a:gd name="T3" fmla="*/ 483 h 484"/>
                    <a:gd name="T4" fmla="*/ 134 w 472"/>
                    <a:gd name="T5" fmla="*/ 420 h 484"/>
                    <a:gd name="T6" fmla="*/ 118 w 472"/>
                    <a:gd name="T7" fmla="*/ 285 h 484"/>
                    <a:gd name="T8" fmla="*/ 44 w 472"/>
                    <a:gd name="T9" fmla="*/ 239 h 484"/>
                    <a:gd name="T10" fmla="*/ 7 w 472"/>
                    <a:gd name="T11" fmla="*/ 105 h 484"/>
                    <a:gd name="T12" fmla="*/ 89 w 472"/>
                    <a:gd name="T13" fmla="*/ 12 h 484"/>
                    <a:gd name="T14" fmla="*/ 266 w 472"/>
                    <a:gd name="T15" fmla="*/ 32 h 484"/>
                    <a:gd name="T16" fmla="*/ 406 w 472"/>
                    <a:gd name="T17" fmla="*/ 148 h 484"/>
                    <a:gd name="T18" fmla="*/ 472 w 472"/>
                    <a:gd name="T19" fmla="*/ 186 h 484"/>
                    <a:gd name="T20" fmla="*/ 406 w 472"/>
                    <a:gd name="T21" fmla="*/ 329 h 484"/>
                    <a:gd name="T22" fmla="*/ 376 w 472"/>
                    <a:gd name="T23" fmla="*/ 429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2" h="484">
                      <a:moveTo>
                        <a:pt x="376" y="429"/>
                      </a:moveTo>
                      <a:cubicBezTo>
                        <a:pt x="354" y="455"/>
                        <a:pt x="314" y="484"/>
                        <a:pt x="274" y="483"/>
                      </a:cubicBezTo>
                      <a:cubicBezTo>
                        <a:pt x="234" y="482"/>
                        <a:pt x="160" y="453"/>
                        <a:pt x="134" y="420"/>
                      </a:cubicBezTo>
                      <a:cubicBezTo>
                        <a:pt x="108" y="387"/>
                        <a:pt x="133" y="315"/>
                        <a:pt x="118" y="285"/>
                      </a:cubicBezTo>
                      <a:cubicBezTo>
                        <a:pt x="103" y="255"/>
                        <a:pt x="62" y="269"/>
                        <a:pt x="44" y="239"/>
                      </a:cubicBezTo>
                      <a:cubicBezTo>
                        <a:pt x="26" y="209"/>
                        <a:pt x="0" y="143"/>
                        <a:pt x="7" y="105"/>
                      </a:cubicBezTo>
                      <a:cubicBezTo>
                        <a:pt x="14" y="67"/>
                        <a:pt x="46" y="24"/>
                        <a:pt x="89" y="12"/>
                      </a:cubicBezTo>
                      <a:cubicBezTo>
                        <a:pt x="132" y="0"/>
                        <a:pt x="213" y="9"/>
                        <a:pt x="266" y="32"/>
                      </a:cubicBezTo>
                      <a:cubicBezTo>
                        <a:pt x="319" y="55"/>
                        <a:pt x="372" y="122"/>
                        <a:pt x="406" y="148"/>
                      </a:cubicBezTo>
                      <a:cubicBezTo>
                        <a:pt x="440" y="174"/>
                        <a:pt x="472" y="156"/>
                        <a:pt x="472" y="186"/>
                      </a:cubicBezTo>
                      <a:cubicBezTo>
                        <a:pt x="472" y="216"/>
                        <a:pt x="422" y="289"/>
                        <a:pt x="406" y="329"/>
                      </a:cubicBezTo>
                      <a:cubicBezTo>
                        <a:pt x="390" y="369"/>
                        <a:pt x="399" y="406"/>
                        <a:pt x="376" y="42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07" name="Freeform 231"/>
                <p:cNvSpPr>
                  <a:spLocks/>
                </p:cNvSpPr>
                <p:nvPr/>
              </p:nvSpPr>
              <p:spPr bwMode="auto">
                <a:xfrm rot="1023708">
                  <a:off x="4475" y="1162"/>
                  <a:ext cx="295" cy="426"/>
                </a:xfrm>
                <a:custGeom>
                  <a:avLst/>
                  <a:gdLst>
                    <a:gd name="T0" fmla="*/ 169 w 295"/>
                    <a:gd name="T1" fmla="*/ 10 h 426"/>
                    <a:gd name="T2" fmla="*/ 251 w 295"/>
                    <a:gd name="T3" fmla="*/ 76 h 426"/>
                    <a:gd name="T4" fmla="*/ 291 w 295"/>
                    <a:gd name="T5" fmla="*/ 211 h 426"/>
                    <a:gd name="T6" fmla="*/ 228 w 295"/>
                    <a:gd name="T7" fmla="*/ 269 h 426"/>
                    <a:gd name="T8" fmla="*/ 243 w 295"/>
                    <a:gd name="T9" fmla="*/ 344 h 426"/>
                    <a:gd name="T10" fmla="*/ 192 w 295"/>
                    <a:gd name="T11" fmla="*/ 420 h 426"/>
                    <a:gd name="T12" fmla="*/ 100 w 295"/>
                    <a:gd name="T13" fmla="*/ 385 h 426"/>
                    <a:gd name="T14" fmla="*/ 19 w 295"/>
                    <a:gd name="T15" fmla="*/ 233 h 426"/>
                    <a:gd name="T16" fmla="*/ 6 w 295"/>
                    <a:gd name="T17" fmla="*/ 80 h 426"/>
                    <a:gd name="T18" fmla="*/ 54 w 295"/>
                    <a:gd name="T19" fmla="*/ 37 h 426"/>
                    <a:gd name="T20" fmla="*/ 102 w 295"/>
                    <a:gd name="T21" fmla="*/ 19 h 426"/>
                    <a:gd name="T22" fmla="*/ 169 w 295"/>
                    <a:gd name="T23" fmla="*/ 10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95" h="426">
                      <a:moveTo>
                        <a:pt x="169" y="10"/>
                      </a:moveTo>
                      <a:cubicBezTo>
                        <a:pt x="194" y="19"/>
                        <a:pt x="230" y="43"/>
                        <a:pt x="251" y="76"/>
                      </a:cubicBezTo>
                      <a:cubicBezTo>
                        <a:pt x="271" y="108"/>
                        <a:pt x="295" y="178"/>
                        <a:pt x="291" y="211"/>
                      </a:cubicBezTo>
                      <a:cubicBezTo>
                        <a:pt x="287" y="242"/>
                        <a:pt x="236" y="247"/>
                        <a:pt x="228" y="269"/>
                      </a:cubicBezTo>
                      <a:cubicBezTo>
                        <a:pt x="221" y="291"/>
                        <a:pt x="249" y="320"/>
                        <a:pt x="243" y="344"/>
                      </a:cubicBezTo>
                      <a:cubicBezTo>
                        <a:pt x="237" y="370"/>
                        <a:pt x="216" y="413"/>
                        <a:pt x="192" y="420"/>
                      </a:cubicBezTo>
                      <a:cubicBezTo>
                        <a:pt x="169" y="426"/>
                        <a:pt x="129" y="415"/>
                        <a:pt x="100" y="385"/>
                      </a:cubicBezTo>
                      <a:cubicBezTo>
                        <a:pt x="72" y="353"/>
                        <a:pt x="35" y="284"/>
                        <a:pt x="19" y="233"/>
                      </a:cubicBezTo>
                      <a:cubicBezTo>
                        <a:pt x="3" y="182"/>
                        <a:pt x="0" y="113"/>
                        <a:pt x="6" y="80"/>
                      </a:cubicBezTo>
                      <a:cubicBezTo>
                        <a:pt x="12" y="47"/>
                        <a:pt x="38" y="47"/>
                        <a:pt x="54" y="37"/>
                      </a:cubicBezTo>
                      <a:cubicBezTo>
                        <a:pt x="70" y="27"/>
                        <a:pt x="83" y="23"/>
                        <a:pt x="102" y="19"/>
                      </a:cubicBezTo>
                      <a:cubicBezTo>
                        <a:pt x="121" y="15"/>
                        <a:pt x="145" y="0"/>
                        <a:pt x="169" y="1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08" name="Freeform 232"/>
                <p:cNvSpPr>
                  <a:spLocks/>
                </p:cNvSpPr>
                <p:nvPr/>
              </p:nvSpPr>
              <p:spPr bwMode="auto">
                <a:xfrm rot="5553693">
                  <a:off x="4170" y="1296"/>
                  <a:ext cx="436" cy="315"/>
                </a:xfrm>
                <a:custGeom>
                  <a:avLst/>
                  <a:gdLst>
                    <a:gd name="T0" fmla="*/ 356 w 450"/>
                    <a:gd name="T1" fmla="*/ 14 h 506"/>
                    <a:gd name="T2" fmla="*/ 439 w 450"/>
                    <a:gd name="T3" fmla="*/ 95 h 506"/>
                    <a:gd name="T4" fmla="*/ 422 w 450"/>
                    <a:gd name="T5" fmla="*/ 247 h 506"/>
                    <a:gd name="T6" fmla="*/ 408 w 450"/>
                    <a:gd name="T7" fmla="*/ 385 h 506"/>
                    <a:gd name="T8" fmla="*/ 264 w 450"/>
                    <a:gd name="T9" fmla="*/ 493 h 506"/>
                    <a:gd name="T10" fmla="*/ 162 w 450"/>
                    <a:gd name="T11" fmla="*/ 466 h 506"/>
                    <a:gd name="T12" fmla="*/ 25 w 450"/>
                    <a:gd name="T13" fmla="*/ 395 h 506"/>
                    <a:gd name="T14" fmla="*/ 13 w 450"/>
                    <a:gd name="T15" fmla="*/ 242 h 506"/>
                    <a:gd name="T16" fmla="*/ 79 w 450"/>
                    <a:gd name="T17" fmla="*/ 73 h 506"/>
                    <a:gd name="T18" fmla="*/ 251 w 450"/>
                    <a:gd name="T19" fmla="*/ 17 h 506"/>
                    <a:gd name="T20" fmla="*/ 356 w 450"/>
                    <a:gd name="T21" fmla="*/ 14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0" h="506">
                      <a:moveTo>
                        <a:pt x="356" y="14"/>
                      </a:moveTo>
                      <a:cubicBezTo>
                        <a:pt x="387" y="27"/>
                        <a:pt x="427" y="56"/>
                        <a:pt x="439" y="95"/>
                      </a:cubicBezTo>
                      <a:cubicBezTo>
                        <a:pt x="450" y="133"/>
                        <a:pt x="427" y="199"/>
                        <a:pt x="422" y="247"/>
                      </a:cubicBezTo>
                      <a:cubicBezTo>
                        <a:pt x="417" y="295"/>
                        <a:pt x="434" y="344"/>
                        <a:pt x="408" y="385"/>
                      </a:cubicBezTo>
                      <a:cubicBezTo>
                        <a:pt x="382" y="426"/>
                        <a:pt x="305" y="480"/>
                        <a:pt x="264" y="493"/>
                      </a:cubicBezTo>
                      <a:cubicBezTo>
                        <a:pt x="223" y="506"/>
                        <a:pt x="202" y="482"/>
                        <a:pt x="162" y="466"/>
                      </a:cubicBezTo>
                      <a:cubicBezTo>
                        <a:pt x="122" y="450"/>
                        <a:pt x="50" y="432"/>
                        <a:pt x="25" y="395"/>
                      </a:cubicBezTo>
                      <a:cubicBezTo>
                        <a:pt x="0" y="358"/>
                        <a:pt x="4" y="296"/>
                        <a:pt x="13" y="242"/>
                      </a:cubicBezTo>
                      <a:cubicBezTo>
                        <a:pt x="22" y="188"/>
                        <a:pt x="39" y="110"/>
                        <a:pt x="79" y="73"/>
                      </a:cubicBezTo>
                      <a:cubicBezTo>
                        <a:pt x="119" y="36"/>
                        <a:pt x="205" y="27"/>
                        <a:pt x="251" y="17"/>
                      </a:cubicBezTo>
                      <a:cubicBezTo>
                        <a:pt x="297" y="7"/>
                        <a:pt x="327" y="0"/>
                        <a:pt x="356" y="14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09" name="Freeform 233"/>
                <p:cNvSpPr>
                  <a:spLocks/>
                </p:cNvSpPr>
                <p:nvPr/>
              </p:nvSpPr>
              <p:spPr bwMode="auto">
                <a:xfrm rot="153693">
                  <a:off x="4406" y="1272"/>
                  <a:ext cx="325" cy="403"/>
                </a:xfrm>
                <a:custGeom>
                  <a:avLst/>
                  <a:gdLst>
                    <a:gd name="T0" fmla="*/ 460 w 522"/>
                    <a:gd name="T1" fmla="*/ 86 h 417"/>
                    <a:gd name="T2" fmla="*/ 505 w 522"/>
                    <a:gd name="T3" fmla="*/ 355 h 417"/>
                    <a:gd name="T4" fmla="*/ 355 w 522"/>
                    <a:gd name="T5" fmla="*/ 409 h 417"/>
                    <a:gd name="T6" fmla="*/ 211 w 522"/>
                    <a:gd name="T7" fmla="*/ 373 h 417"/>
                    <a:gd name="T8" fmla="*/ 224 w 522"/>
                    <a:gd name="T9" fmla="*/ 387 h 417"/>
                    <a:gd name="T10" fmla="*/ 86 w 522"/>
                    <a:gd name="T11" fmla="*/ 404 h 417"/>
                    <a:gd name="T12" fmla="*/ 6 w 522"/>
                    <a:gd name="T13" fmla="*/ 310 h 417"/>
                    <a:gd name="T14" fmla="*/ 51 w 522"/>
                    <a:gd name="T15" fmla="*/ 137 h 417"/>
                    <a:gd name="T16" fmla="*/ 186 w 522"/>
                    <a:gd name="T17" fmla="*/ 16 h 417"/>
                    <a:gd name="T18" fmla="*/ 365 w 522"/>
                    <a:gd name="T19" fmla="*/ 42 h 417"/>
                    <a:gd name="T20" fmla="*/ 460 w 522"/>
                    <a:gd name="T21" fmla="*/ 86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2" h="417">
                      <a:moveTo>
                        <a:pt x="460" y="86"/>
                      </a:moveTo>
                      <a:cubicBezTo>
                        <a:pt x="483" y="138"/>
                        <a:pt x="522" y="301"/>
                        <a:pt x="505" y="355"/>
                      </a:cubicBezTo>
                      <a:cubicBezTo>
                        <a:pt x="488" y="409"/>
                        <a:pt x="404" y="406"/>
                        <a:pt x="355" y="409"/>
                      </a:cubicBezTo>
                      <a:cubicBezTo>
                        <a:pt x="306" y="412"/>
                        <a:pt x="233" y="377"/>
                        <a:pt x="211" y="373"/>
                      </a:cubicBezTo>
                      <a:cubicBezTo>
                        <a:pt x="189" y="369"/>
                        <a:pt x="245" y="382"/>
                        <a:pt x="224" y="387"/>
                      </a:cubicBezTo>
                      <a:cubicBezTo>
                        <a:pt x="203" y="392"/>
                        <a:pt x="122" y="417"/>
                        <a:pt x="86" y="404"/>
                      </a:cubicBezTo>
                      <a:cubicBezTo>
                        <a:pt x="49" y="392"/>
                        <a:pt x="11" y="354"/>
                        <a:pt x="6" y="310"/>
                      </a:cubicBezTo>
                      <a:cubicBezTo>
                        <a:pt x="0" y="265"/>
                        <a:pt x="21" y="186"/>
                        <a:pt x="51" y="137"/>
                      </a:cubicBezTo>
                      <a:cubicBezTo>
                        <a:pt x="82" y="88"/>
                        <a:pt x="134" y="32"/>
                        <a:pt x="186" y="16"/>
                      </a:cubicBezTo>
                      <a:cubicBezTo>
                        <a:pt x="238" y="0"/>
                        <a:pt x="320" y="30"/>
                        <a:pt x="365" y="42"/>
                      </a:cubicBezTo>
                      <a:cubicBezTo>
                        <a:pt x="410" y="54"/>
                        <a:pt x="440" y="60"/>
                        <a:pt x="460" y="8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10" name="Freeform 234"/>
                <p:cNvSpPr>
                  <a:spLocks/>
                </p:cNvSpPr>
                <p:nvPr/>
              </p:nvSpPr>
              <p:spPr bwMode="auto">
                <a:xfrm rot="153693">
                  <a:off x="4406" y="1358"/>
                  <a:ext cx="325" cy="404"/>
                </a:xfrm>
                <a:custGeom>
                  <a:avLst/>
                  <a:gdLst>
                    <a:gd name="T0" fmla="*/ 460 w 522"/>
                    <a:gd name="T1" fmla="*/ 86 h 417"/>
                    <a:gd name="T2" fmla="*/ 505 w 522"/>
                    <a:gd name="T3" fmla="*/ 355 h 417"/>
                    <a:gd name="T4" fmla="*/ 355 w 522"/>
                    <a:gd name="T5" fmla="*/ 409 h 417"/>
                    <a:gd name="T6" fmla="*/ 211 w 522"/>
                    <a:gd name="T7" fmla="*/ 373 h 417"/>
                    <a:gd name="T8" fmla="*/ 224 w 522"/>
                    <a:gd name="T9" fmla="*/ 387 h 417"/>
                    <a:gd name="T10" fmla="*/ 86 w 522"/>
                    <a:gd name="T11" fmla="*/ 404 h 417"/>
                    <a:gd name="T12" fmla="*/ 6 w 522"/>
                    <a:gd name="T13" fmla="*/ 310 h 417"/>
                    <a:gd name="T14" fmla="*/ 51 w 522"/>
                    <a:gd name="T15" fmla="*/ 137 h 417"/>
                    <a:gd name="T16" fmla="*/ 186 w 522"/>
                    <a:gd name="T17" fmla="*/ 16 h 417"/>
                    <a:gd name="T18" fmla="*/ 365 w 522"/>
                    <a:gd name="T19" fmla="*/ 42 h 417"/>
                    <a:gd name="T20" fmla="*/ 460 w 522"/>
                    <a:gd name="T21" fmla="*/ 86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2" h="417">
                      <a:moveTo>
                        <a:pt x="460" y="86"/>
                      </a:moveTo>
                      <a:cubicBezTo>
                        <a:pt x="483" y="138"/>
                        <a:pt x="522" y="301"/>
                        <a:pt x="505" y="355"/>
                      </a:cubicBezTo>
                      <a:cubicBezTo>
                        <a:pt x="488" y="409"/>
                        <a:pt x="404" y="406"/>
                        <a:pt x="355" y="409"/>
                      </a:cubicBezTo>
                      <a:cubicBezTo>
                        <a:pt x="306" y="412"/>
                        <a:pt x="233" y="377"/>
                        <a:pt x="211" y="373"/>
                      </a:cubicBezTo>
                      <a:cubicBezTo>
                        <a:pt x="189" y="369"/>
                        <a:pt x="245" y="382"/>
                        <a:pt x="224" y="387"/>
                      </a:cubicBezTo>
                      <a:cubicBezTo>
                        <a:pt x="203" y="392"/>
                        <a:pt x="122" y="417"/>
                        <a:pt x="86" y="404"/>
                      </a:cubicBezTo>
                      <a:cubicBezTo>
                        <a:pt x="49" y="392"/>
                        <a:pt x="11" y="354"/>
                        <a:pt x="6" y="310"/>
                      </a:cubicBezTo>
                      <a:cubicBezTo>
                        <a:pt x="0" y="265"/>
                        <a:pt x="21" y="186"/>
                        <a:pt x="51" y="137"/>
                      </a:cubicBezTo>
                      <a:cubicBezTo>
                        <a:pt x="82" y="88"/>
                        <a:pt x="134" y="32"/>
                        <a:pt x="186" y="16"/>
                      </a:cubicBezTo>
                      <a:cubicBezTo>
                        <a:pt x="238" y="0"/>
                        <a:pt x="320" y="30"/>
                        <a:pt x="365" y="42"/>
                      </a:cubicBezTo>
                      <a:cubicBezTo>
                        <a:pt x="410" y="54"/>
                        <a:pt x="440" y="60"/>
                        <a:pt x="460" y="8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11" name="Freeform 235"/>
                <p:cNvSpPr>
                  <a:spLocks/>
                </p:cNvSpPr>
                <p:nvPr/>
              </p:nvSpPr>
              <p:spPr bwMode="auto">
                <a:xfrm rot="7149733">
                  <a:off x="4312" y="1372"/>
                  <a:ext cx="507" cy="261"/>
                </a:xfrm>
                <a:custGeom>
                  <a:avLst/>
                  <a:gdLst>
                    <a:gd name="T0" fmla="*/ 460 w 522"/>
                    <a:gd name="T1" fmla="*/ 86 h 417"/>
                    <a:gd name="T2" fmla="*/ 505 w 522"/>
                    <a:gd name="T3" fmla="*/ 355 h 417"/>
                    <a:gd name="T4" fmla="*/ 355 w 522"/>
                    <a:gd name="T5" fmla="*/ 409 h 417"/>
                    <a:gd name="T6" fmla="*/ 211 w 522"/>
                    <a:gd name="T7" fmla="*/ 373 h 417"/>
                    <a:gd name="T8" fmla="*/ 224 w 522"/>
                    <a:gd name="T9" fmla="*/ 387 h 417"/>
                    <a:gd name="T10" fmla="*/ 86 w 522"/>
                    <a:gd name="T11" fmla="*/ 404 h 417"/>
                    <a:gd name="T12" fmla="*/ 6 w 522"/>
                    <a:gd name="T13" fmla="*/ 310 h 417"/>
                    <a:gd name="T14" fmla="*/ 51 w 522"/>
                    <a:gd name="T15" fmla="*/ 137 h 417"/>
                    <a:gd name="T16" fmla="*/ 186 w 522"/>
                    <a:gd name="T17" fmla="*/ 16 h 417"/>
                    <a:gd name="T18" fmla="*/ 365 w 522"/>
                    <a:gd name="T19" fmla="*/ 42 h 417"/>
                    <a:gd name="T20" fmla="*/ 460 w 522"/>
                    <a:gd name="T21" fmla="*/ 86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2" h="417">
                      <a:moveTo>
                        <a:pt x="460" y="86"/>
                      </a:moveTo>
                      <a:cubicBezTo>
                        <a:pt x="483" y="138"/>
                        <a:pt x="522" y="301"/>
                        <a:pt x="505" y="355"/>
                      </a:cubicBezTo>
                      <a:cubicBezTo>
                        <a:pt x="488" y="409"/>
                        <a:pt x="404" y="406"/>
                        <a:pt x="355" y="409"/>
                      </a:cubicBezTo>
                      <a:cubicBezTo>
                        <a:pt x="306" y="412"/>
                        <a:pt x="233" y="377"/>
                        <a:pt x="211" y="373"/>
                      </a:cubicBezTo>
                      <a:cubicBezTo>
                        <a:pt x="189" y="369"/>
                        <a:pt x="245" y="382"/>
                        <a:pt x="224" y="387"/>
                      </a:cubicBezTo>
                      <a:cubicBezTo>
                        <a:pt x="203" y="392"/>
                        <a:pt x="122" y="417"/>
                        <a:pt x="86" y="404"/>
                      </a:cubicBezTo>
                      <a:cubicBezTo>
                        <a:pt x="49" y="392"/>
                        <a:pt x="11" y="354"/>
                        <a:pt x="6" y="310"/>
                      </a:cubicBezTo>
                      <a:cubicBezTo>
                        <a:pt x="0" y="265"/>
                        <a:pt x="21" y="186"/>
                        <a:pt x="51" y="137"/>
                      </a:cubicBezTo>
                      <a:cubicBezTo>
                        <a:pt x="82" y="88"/>
                        <a:pt x="134" y="32"/>
                        <a:pt x="186" y="16"/>
                      </a:cubicBezTo>
                      <a:cubicBezTo>
                        <a:pt x="238" y="0"/>
                        <a:pt x="320" y="30"/>
                        <a:pt x="365" y="42"/>
                      </a:cubicBezTo>
                      <a:cubicBezTo>
                        <a:pt x="410" y="54"/>
                        <a:pt x="440" y="60"/>
                        <a:pt x="460" y="8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12" name="Freeform 236"/>
                <p:cNvSpPr>
                  <a:spLocks/>
                </p:cNvSpPr>
                <p:nvPr/>
              </p:nvSpPr>
              <p:spPr bwMode="auto">
                <a:xfrm rot="7149733">
                  <a:off x="4223" y="1519"/>
                  <a:ext cx="505" cy="260"/>
                </a:xfrm>
                <a:custGeom>
                  <a:avLst/>
                  <a:gdLst>
                    <a:gd name="T0" fmla="*/ 460 w 522"/>
                    <a:gd name="T1" fmla="*/ 86 h 417"/>
                    <a:gd name="T2" fmla="*/ 505 w 522"/>
                    <a:gd name="T3" fmla="*/ 355 h 417"/>
                    <a:gd name="T4" fmla="*/ 355 w 522"/>
                    <a:gd name="T5" fmla="*/ 409 h 417"/>
                    <a:gd name="T6" fmla="*/ 211 w 522"/>
                    <a:gd name="T7" fmla="*/ 373 h 417"/>
                    <a:gd name="T8" fmla="*/ 224 w 522"/>
                    <a:gd name="T9" fmla="*/ 387 h 417"/>
                    <a:gd name="T10" fmla="*/ 86 w 522"/>
                    <a:gd name="T11" fmla="*/ 404 h 417"/>
                    <a:gd name="T12" fmla="*/ 6 w 522"/>
                    <a:gd name="T13" fmla="*/ 310 h 417"/>
                    <a:gd name="T14" fmla="*/ 51 w 522"/>
                    <a:gd name="T15" fmla="*/ 137 h 417"/>
                    <a:gd name="T16" fmla="*/ 186 w 522"/>
                    <a:gd name="T17" fmla="*/ 16 h 417"/>
                    <a:gd name="T18" fmla="*/ 365 w 522"/>
                    <a:gd name="T19" fmla="*/ 42 h 417"/>
                    <a:gd name="T20" fmla="*/ 460 w 522"/>
                    <a:gd name="T21" fmla="*/ 86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2" h="417">
                      <a:moveTo>
                        <a:pt x="460" y="86"/>
                      </a:moveTo>
                      <a:cubicBezTo>
                        <a:pt x="483" y="138"/>
                        <a:pt x="522" y="301"/>
                        <a:pt x="505" y="355"/>
                      </a:cubicBezTo>
                      <a:cubicBezTo>
                        <a:pt x="488" y="409"/>
                        <a:pt x="404" y="406"/>
                        <a:pt x="355" y="409"/>
                      </a:cubicBezTo>
                      <a:cubicBezTo>
                        <a:pt x="306" y="412"/>
                        <a:pt x="233" y="377"/>
                        <a:pt x="211" y="373"/>
                      </a:cubicBezTo>
                      <a:cubicBezTo>
                        <a:pt x="189" y="369"/>
                        <a:pt x="245" y="382"/>
                        <a:pt x="224" y="387"/>
                      </a:cubicBezTo>
                      <a:cubicBezTo>
                        <a:pt x="203" y="392"/>
                        <a:pt x="122" y="417"/>
                        <a:pt x="86" y="404"/>
                      </a:cubicBezTo>
                      <a:cubicBezTo>
                        <a:pt x="49" y="392"/>
                        <a:pt x="11" y="354"/>
                        <a:pt x="6" y="310"/>
                      </a:cubicBezTo>
                      <a:cubicBezTo>
                        <a:pt x="0" y="265"/>
                        <a:pt x="21" y="186"/>
                        <a:pt x="51" y="137"/>
                      </a:cubicBezTo>
                      <a:cubicBezTo>
                        <a:pt x="82" y="88"/>
                        <a:pt x="134" y="32"/>
                        <a:pt x="186" y="16"/>
                      </a:cubicBezTo>
                      <a:cubicBezTo>
                        <a:pt x="238" y="0"/>
                        <a:pt x="320" y="30"/>
                        <a:pt x="365" y="42"/>
                      </a:cubicBezTo>
                      <a:cubicBezTo>
                        <a:pt x="410" y="54"/>
                        <a:pt x="440" y="60"/>
                        <a:pt x="460" y="8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13" name="Freeform 237"/>
                <p:cNvSpPr>
                  <a:spLocks/>
                </p:cNvSpPr>
                <p:nvPr/>
              </p:nvSpPr>
              <p:spPr bwMode="auto">
                <a:xfrm rot="7149733">
                  <a:off x="4339" y="1439"/>
                  <a:ext cx="505" cy="261"/>
                </a:xfrm>
                <a:custGeom>
                  <a:avLst/>
                  <a:gdLst>
                    <a:gd name="T0" fmla="*/ 460 w 522"/>
                    <a:gd name="T1" fmla="*/ 86 h 417"/>
                    <a:gd name="T2" fmla="*/ 505 w 522"/>
                    <a:gd name="T3" fmla="*/ 355 h 417"/>
                    <a:gd name="T4" fmla="*/ 355 w 522"/>
                    <a:gd name="T5" fmla="*/ 409 h 417"/>
                    <a:gd name="T6" fmla="*/ 211 w 522"/>
                    <a:gd name="T7" fmla="*/ 373 h 417"/>
                    <a:gd name="T8" fmla="*/ 224 w 522"/>
                    <a:gd name="T9" fmla="*/ 387 h 417"/>
                    <a:gd name="T10" fmla="*/ 86 w 522"/>
                    <a:gd name="T11" fmla="*/ 404 h 417"/>
                    <a:gd name="T12" fmla="*/ 6 w 522"/>
                    <a:gd name="T13" fmla="*/ 310 h 417"/>
                    <a:gd name="T14" fmla="*/ 51 w 522"/>
                    <a:gd name="T15" fmla="*/ 137 h 417"/>
                    <a:gd name="T16" fmla="*/ 186 w 522"/>
                    <a:gd name="T17" fmla="*/ 16 h 417"/>
                    <a:gd name="T18" fmla="*/ 365 w 522"/>
                    <a:gd name="T19" fmla="*/ 42 h 417"/>
                    <a:gd name="T20" fmla="*/ 460 w 522"/>
                    <a:gd name="T21" fmla="*/ 86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2" h="417">
                      <a:moveTo>
                        <a:pt x="460" y="86"/>
                      </a:moveTo>
                      <a:cubicBezTo>
                        <a:pt x="483" y="138"/>
                        <a:pt x="522" y="301"/>
                        <a:pt x="505" y="355"/>
                      </a:cubicBezTo>
                      <a:cubicBezTo>
                        <a:pt x="488" y="409"/>
                        <a:pt x="404" y="406"/>
                        <a:pt x="355" y="409"/>
                      </a:cubicBezTo>
                      <a:cubicBezTo>
                        <a:pt x="306" y="412"/>
                        <a:pt x="233" y="377"/>
                        <a:pt x="211" y="373"/>
                      </a:cubicBezTo>
                      <a:cubicBezTo>
                        <a:pt x="189" y="369"/>
                        <a:pt x="245" y="382"/>
                        <a:pt x="224" y="387"/>
                      </a:cubicBezTo>
                      <a:cubicBezTo>
                        <a:pt x="203" y="392"/>
                        <a:pt x="122" y="417"/>
                        <a:pt x="86" y="404"/>
                      </a:cubicBezTo>
                      <a:cubicBezTo>
                        <a:pt x="49" y="392"/>
                        <a:pt x="11" y="354"/>
                        <a:pt x="6" y="310"/>
                      </a:cubicBezTo>
                      <a:cubicBezTo>
                        <a:pt x="0" y="265"/>
                        <a:pt x="21" y="186"/>
                        <a:pt x="51" y="137"/>
                      </a:cubicBezTo>
                      <a:cubicBezTo>
                        <a:pt x="82" y="88"/>
                        <a:pt x="134" y="32"/>
                        <a:pt x="186" y="16"/>
                      </a:cubicBezTo>
                      <a:cubicBezTo>
                        <a:pt x="238" y="0"/>
                        <a:pt x="320" y="30"/>
                        <a:pt x="365" y="42"/>
                      </a:cubicBezTo>
                      <a:cubicBezTo>
                        <a:pt x="410" y="54"/>
                        <a:pt x="440" y="60"/>
                        <a:pt x="460" y="8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14" name="Freeform 238"/>
                <p:cNvSpPr>
                  <a:spLocks/>
                </p:cNvSpPr>
                <p:nvPr/>
              </p:nvSpPr>
              <p:spPr bwMode="auto">
                <a:xfrm rot="7149733">
                  <a:off x="4307" y="1525"/>
                  <a:ext cx="505" cy="260"/>
                </a:xfrm>
                <a:custGeom>
                  <a:avLst/>
                  <a:gdLst>
                    <a:gd name="T0" fmla="*/ 460 w 522"/>
                    <a:gd name="T1" fmla="*/ 86 h 417"/>
                    <a:gd name="T2" fmla="*/ 505 w 522"/>
                    <a:gd name="T3" fmla="*/ 355 h 417"/>
                    <a:gd name="T4" fmla="*/ 355 w 522"/>
                    <a:gd name="T5" fmla="*/ 409 h 417"/>
                    <a:gd name="T6" fmla="*/ 211 w 522"/>
                    <a:gd name="T7" fmla="*/ 373 h 417"/>
                    <a:gd name="T8" fmla="*/ 224 w 522"/>
                    <a:gd name="T9" fmla="*/ 387 h 417"/>
                    <a:gd name="T10" fmla="*/ 86 w 522"/>
                    <a:gd name="T11" fmla="*/ 404 h 417"/>
                    <a:gd name="T12" fmla="*/ 6 w 522"/>
                    <a:gd name="T13" fmla="*/ 310 h 417"/>
                    <a:gd name="T14" fmla="*/ 51 w 522"/>
                    <a:gd name="T15" fmla="*/ 137 h 417"/>
                    <a:gd name="T16" fmla="*/ 186 w 522"/>
                    <a:gd name="T17" fmla="*/ 16 h 417"/>
                    <a:gd name="T18" fmla="*/ 365 w 522"/>
                    <a:gd name="T19" fmla="*/ 42 h 417"/>
                    <a:gd name="T20" fmla="*/ 460 w 522"/>
                    <a:gd name="T21" fmla="*/ 86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2" h="417">
                      <a:moveTo>
                        <a:pt x="460" y="86"/>
                      </a:moveTo>
                      <a:cubicBezTo>
                        <a:pt x="483" y="138"/>
                        <a:pt x="522" y="301"/>
                        <a:pt x="505" y="355"/>
                      </a:cubicBezTo>
                      <a:cubicBezTo>
                        <a:pt x="488" y="409"/>
                        <a:pt x="404" y="406"/>
                        <a:pt x="355" y="409"/>
                      </a:cubicBezTo>
                      <a:cubicBezTo>
                        <a:pt x="306" y="412"/>
                        <a:pt x="233" y="377"/>
                        <a:pt x="211" y="373"/>
                      </a:cubicBezTo>
                      <a:cubicBezTo>
                        <a:pt x="189" y="369"/>
                        <a:pt x="245" y="382"/>
                        <a:pt x="224" y="387"/>
                      </a:cubicBezTo>
                      <a:cubicBezTo>
                        <a:pt x="203" y="392"/>
                        <a:pt x="122" y="417"/>
                        <a:pt x="86" y="404"/>
                      </a:cubicBezTo>
                      <a:cubicBezTo>
                        <a:pt x="49" y="392"/>
                        <a:pt x="11" y="354"/>
                        <a:pt x="6" y="310"/>
                      </a:cubicBezTo>
                      <a:cubicBezTo>
                        <a:pt x="0" y="265"/>
                        <a:pt x="21" y="186"/>
                        <a:pt x="51" y="137"/>
                      </a:cubicBezTo>
                      <a:cubicBezTo>
                        <a:pt x="82" y="88"/>
                        <a:pt x="134" y="32"/>
                        <a:pt x="186" y="16"/>
                      </a:cubicBezTo>
                      <a:cubicBezTo>
                        <a:pt x="238" y="0"/>
                        <a:pt x="320" y="30"/>
                        <a:pt x="365" y="42"/>
                      </a:cubicBezTo>
                      <a:cubicBezTo>
                        <a:pt x="410" y="54"/>
                        <a:pt x="440" y="60"/>
                        <a:pt x="460" y="8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15" name="Freeform 239"/>
                <p:cNvSpPr>
                  <a:spLocks/>
                </p:cNvSpPr>
                <p:nvPr/>
              </p:nvSpPr>
              <p:spPr bwMode="auto">
                <a:xfrm rot="7149733">
                  <a:off x="4167" y="1441"/>
                  <a:ext cx="504" cy="260"/>
                </a:xfrm>
                <a:custGeom>
                  <a:avLst/>
                  <a:gdLst>
                    <a:gd name="T0" fmla="*/ 460 w 522"/>
                    <a:gd name="T1" fmla="*/ 86 h 417"/>
                    <a:gd name="T2" fmla="*/ 505 w 522"/>
                    <a:gd name="T3" fmla="*/ 355 h 417"/>
                    <a:gd name="T4" fmla="*/ 355 w 522"/>
                    <a:gd name="T5" fmla="*/ 409 h 417"/>
                    <a:gd name="T6" fmla="*/ 211 w 522"/>
                    <a:gd name="T7" fmla="*/ 373 h 417"/>
                    <a:gd name="T8" fmla="*/ 224 w 522"/>
                    <a:gd name="T9" fmla="*/ 387 h 417"/>
                    <a:gd name="T10" fmla="*/ 86 w 522"/>
                    <a:gd name="T11" fmla="*/ 404 h 417"/>
                    <a:gd name="T12" fmla="*/ 6 w 522"/>
                    <a:gd name="T13" fmla="*/ 310 h 417"/>
                    <a:gd name="T14" fmla="*/ 51 w 522"/>
                    <a:gd name="T15" fmla="*/ 137 h 417"/>
                    <a:gd name="T16" fmla="*/ 186 w 522"/>
                    <a:gd name="T17" fmla="*/ 16 h 417"/>
                    <a:gd name="T18" fmla="*/ 365 w 522"/>
                    <a:gd name="T19" fmla="*/ 42 h 417"/>
                    <a:gd name="T20" fmla="*/ 460 w 522"/>
                    <a:gd name="T21" fmla="*/ 86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2" h="417">
                      <a:moveTo>
                        <a:pt x="460" y="86"/>
                      </a:moveTo>
                      <a:cubicBezTo>
                        <a:pt x="483" y="138"/>
                        <a:pt x="522" y="301"/>
                        <a:pt x="505" y="355"/>
                      </a:cubicBezTo>
                      <a:cubicBezTo>
                        <a:pt x="488" y="409"/>
                        <a:pt x="404" y="406"/>
                        <a:pt x="355" y="409"/>
                      </a:cubicBezTo>
                      <a:cubicBezTo>
                        <a:pt x="306" y="412"/>
                        <a:pt x="233" y="377"/>
                        <a:pt x="211" y="373"/>
                      </a:cubicBezTo>
                      <a:cubicBezTo>
                        <a:pt x="189" y="369"/>
                        <a:pt x="245" y="382"/>
                        <a:pt x="224" y="387"/>
                      </a:cubicBezTo>
                      <a:cubicBezTo>
                        <a:pt x="203" y="392"/>
                        <a:pt x="122" y="417"/>
                        <a:pt x="86" y="404"/>
                      </a:cubicBezTo>
                      <a:cubicBezTo>
                        <a:pt x="49" y="392"/>
                        <a:pt x="11" y="354"/>
                        <a:pt x="6" y="310"/>
                      </a:cubicBezTo>
                      <a:cubicBezTo>
                        <a:pt x="0" y="265"/>
                        <a:pt x="21" y="186"/>
                        <a:pt x="51" y="137"/>
                      </a:cubicBezTo>
                      <a:cubicBezTo>
                        <a:pt x="82" y="88"/>
                        <a:pt x="134" y="32"/>
                        <a:pt x="186" y="16"/>
                      </a:cubicBezTo>
                      <a:cubicBezTo>
                        <a:pt x="238" y="0"/>
                        <a:pt x="320" y="30"/>
                        <a:pt x="365" y="42"/>
                      </a:cubicBezTo>
                      <a:cubicBezTo>
                        <a:pt x="410" y="54"/>
                        <a:pt x="440" y="60"/>
                        <a:pt x="460" y="8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16" name="Freeform 240"/>
                <p:cNvSpPr>
                  <a:spLocks/>
                </p:cNvSpPr>
                <p:nvPr/>
              </p:nvSpPr>
              <p:spPr bwMode="auto">
                <a:xfrm rot="7149733">
                  <a:off x="4104" y="1541"/>
                  <a:ext cx="505" cy="259"/>
                </a:xfrm>
                <a:custGeom>
                  <a:avLst/>
                  <a:gdLst>
                    <a:gd name="T0" fmla="*/ 460 w 522"/>
                    <a:gd name="T1" fmla="*/ 86 h 417"/>
                    <a:gd name="T2" fmla="*/ 505 w 522"/>
                    <a:gd name="T3" fmla="*/ 355 h 417"/>
                    <a:gd name="T4" fmla="*/ 355 w 522"/>
                    <a:gd name="T5" fmla="*/ 409 h 417"/>
                    <a:gd name="T6" fmla="*/ 211 w 522"/>
                    <a:gd name="T7" fmla="*/ 373 h 417"/>
                    <a:gd name="T8" fmla="*/ 224 w 522"/>
                    <a:gd name="T9" fmla="*/ 387 h 417"/>
                    <a:gd name="T10" fmla="*/ 86 w 522"/>
                    <a:gd name="T11" fmla="*/ 404 h 417"/>
                    <a:gd name="T12" fmla="*/ 6 w 522"/>
                    <a:gd name="T13" fmla="*/ 310 h 417"/>
                    <a:gd name="T14" fmla="*/ 51 w 522"/>
                    <a:gd name="T15" fmla="*/ 137 h 417"/>
                    <a:gd name="T16" fmla="*/ 186 w 522"/>
                    <a:gd name="T17" fmla="*/ 16 h 417"/>
                    <a:gd name="T18" fmla="*/ 365 w 522"/>
                    <a:gd name="T19" fmla="*/ 42 h 417"/>
                    <a:gd name="T20" fmla="*/ 460 w 522"/>
                    <a:gd name="T21" fmla="*/ 86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2" h="417">
                      <a:moveTo>
                        <a:pt x="460" y="86"/>
                      </a:moveTo>
                      <a:cubicBezTo>
                        <a:pt x="483" y="138"/>
                        <a:pt x="522" y="301"/>
                        <a:pt x="505" y="355"/>
                      </a:cubicBezTo>
                      <a:cubicBezTo>
                        <a:pt x="488" y="409"/>
                        <a:pt x="404" y="406"/>
                        <a:pt x="355" y="409"/>
                      </a:cubicBezTo>
                      <a:cubicBezTo>
                        <a:pt x="306" y="412"/>
                        <a:pt x="233" y="377"/>
                        <a:pt x="211" y="373"/>
                      </a:cubicBezTo>
                      <a:cubicBezTo>
                        <a:pt x="189" y="369"/>
                        <a:pt x="245" y="382"/>
                        <a:pt x="224" y="387"/>
                      </a:cubicBezTo>
                      <a:cubicBezTo>
                        <a:pt x="203" y="392"/>
                        <a:pt x="122" y="417"/>
                        <a:pt x="86" y="404"/>
                      </a:cubicBezTo>
                      <a:cubicBezTo>
                        <a:pt x="49" y="392"/>
                        <a:pt x="11" y="354"/>
                        <a:pt x="6" y="310"/>
                      </a:cubicBezTo>
                      <a:cubicBezTo>
                        <a:pt x="0" y="265"/>
                        <a:pt x="21" y="186"/>
                        <a:pt x="51" y="137"/>
                      </a:cubicBezTo>
                      <a:cubicBezTo>
                        <a:pt x="82" y="88"/>
                        <a:pt x="134" y="32"/>
                        <a:pt x="186" y="16"/>
                      </a:cubicBezTo>
                      <a:cubicBezTo>
                        <a:pt x="238" y="0"/>
                        <a:pt x="320" y="30"/>
                        <a:pt x="365" y="42"/>
                      </a:cubicBezTo>
                      <a:cubicBezTo>
                        <a:pt x="410" y="54"/>
                        <a:pt x="440" y="60"/>
                        <a:pt x="460" y="8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17" name="Freeform 241"/>
                <p:cNvSpPr>
                  <a:spLocks/>
                </p:cNvSpPr>
                <p:nvPr/>
              </p:nvSpPr>
              <p:spPr bwMode="auto">
                <a:xfrm rot="7149733">
                  <a:off x="4168" y="1428"/>
                  <a:ext cx="506" cy="260"/>
                </a:xfrm>
                <a:custGeom>
                  <a:avLst/>
                  <a:gdLst>
                    <a:gd name="T0" fmla="*/ 460 w 522"/>
                    <a:gd name="T1" fmla="*/ 86 h 417"/>
                    <a:gd name="T2" fmla="*/ 505 w 522"/>
                    <a:gd name="T3" fmla="*/ 355 h 417"/>
                    <a:gd name="T4" fmla="*/ 355 w 522"/>
                    <a:gd name="T5" fmla="*/ 409 h 417"/>
                    <a:gd name="T6" fmla="*/ 211 w 522"/>
                    <a:gd name="T7" fmla="*/ 373 h 417"/>
                    <a:gd name="T8" fmla="*/ 224 w 522"/>
                    <a:gd name="T9" fmla="*/ 387 h 417"/>
                    <a:gd name="T10" fmla="*/ 86 w 522"/>
                    <a:gd name="T11" fmla="*/ 404 h 417"/>
                    <a:gd name="T12" fmla="*/ 6 w 522"/>
                    <a:gd name="T13" fmla="*/ 310 h 417"/>
                    <a:gd name="T14" fmla="*/ 51 w 522"/>
                    <a:gd name="T15" fmla="*/ 137 h 417"/>
                    <a:gd name="T16" fmla="*/ 186 w 522"/>
                    <a:gd name="T17" fmla="*/ 16 h 417"/>
                    <a:gd name="T18" fmla="*/ 365 w 522"/>
                    <a:gd name="T19" fmla="*/ 42 h 417"/>
                    <a:gd name="T20" fmla="*/ 460 w 522"/>
                    <a:gd name="T21" fmla="*/ 86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22" h="417">
                      <a:moveTo>
                        <a:pt x="460" y="86"/>
                      </a:moveTo>
                      <a:cubicBezTo>
                        <a:pt x="483" y="138"/>
                        <a:pt x="522" y="301"/>
                        <a:pt x="505" y="355"/>
                      </a:cubicBezTo>
                      <a:cubicBezTo>
                        <a:pt x="488" y="409"/>
                        <a:pt x="404" y="406"/>
                        <a:pt x="355" y="409"/>
                      </a:cubicBezTo>
                      <a:cubicBezTo>
                        <a:pt x="306" y="412"/>
                        <a:pt x="233" y="377"/>
                        <a:pt x="211" y="373"/>
                      </a:cubicBezTo>
                      <a:cubicBezTo>
                        <a:pt x="189" y="369"/>
                        <a:pt x="245" y="382"/>
                        <a:pt x="224" y="387"/>
                      </a:cubicBezTo>
                      <a:cubicBezTo>
                        <a:pt x="203" y="392"/>
                        <a:pt x="122" y="417"/>
                        <a:pt x="86" y="404"/>
                      </a:cubicBezTo>
                      <a:cubicBezTo>
                        <a:pt x="49" y="392"/>
                        <a:pt x="11" y="354"/>
                        <a:pt x="6" y="310"/>
                      </a:cubicBezTo>
                      <a:cubicBezTo>
                        <a:pt x="0" y="265"/>
                        <a:pt x="21" y="186"/>
                        <a:pt x="51" y="137"/>
                      </a:cubicBezTo>
                      <a:cubicBezTo>
                        <a:pt x="82" y="88"/>
                        <a:pt x="134" y="32"/>
                        <a:pt x="186" y="16"/>
                      </a:cubicBezTo>
                      <a:cubicBezTo>
                        <a:pt x="238" y="0"/>
                        <a:pt x="320" y="30"/>
                        <a:pt x="365" y="42"/>
                      </a:cubicBezTo>
                      <a:cubicBezTo>
                        <a:pt x="410" y="54"/>
                        <a:pt x="440" y="60"/>
                        <a:pt x="460" y="8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D00000">
                        <a:alpha val="46001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818" name="Oval 242"/>
                <p:cNvSpPr>
                  <a:spLocks noChangeArrowheads="1"/>
                </p:cNvSpPr>
                <p:nvPr/>
              </p:nvSpPr>
              <p:spPr bwMode="auto">
                <a:xfrm rot="-5200226">
                  <a:off x="4531" y="1585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19" name="Oval 243"/>
                <p:cNvSpPr>
                  <a:spLocks noChangeArrowheads="1"/>
                </p:cNvSpPr>
                <p:nvPr/>
              </p:nvSpPr>
              <p:spPr bwMode="auto">
                <a:xfrm rot="-5200226">
                  <a:off x="4541" y="1597"/>
                  <a:ext cx="45" cy="15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20" name="Oval 244"/>
                <p:cNvSpPr>
                  <a:spLocks noChangeArrowheads="1"/>
                </p:cNvSpPr>
                <p:nvPr/>
              </p:nvSpPr>
              <p:spPr bwMode="auto">
                <a:xfrm rot="-5200226">
                  <a:off x="4517" y="1527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21" name="Oval 245"/>
                <p:cNvSpPr>
                  <a:spLocks noChangeArrowheads="1"/>
                </p:cNvSpPr>
                <p:nvPr/>
              </p:nvSpPr>
              <p:spPr bwMode="auto">
                <a:xfrm rot="-5200226">
                  <a:off x="4552" y="1545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22" name="Oval 246"/>
                <p:cNvSpPr>
                  <a:spLocks noChangeArrowheads="1"/>
                </p:cNvSpPr>
                <p:nvPr/>
              </p:nvSpPr>
              <p:spPr bwMode="auto">
                <a:xfrm rot="-5200226">
                  <a:off x="4483" y="1510"/>
                  <a:ext cx="68" cy="15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23" name="Oval 247"/>
                <p:cNvSpPr>
                  <a:spLocks noChangeArrowheads="1"/>
                </p:cNvSpPr>
                <p:nvPr/>
              </p:nvSpPr>
              <p:spPr bwMode="auto">
                <a:xfrm rot="-5200226">
                  <a:off x="4520" y="1579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24" name="Oval 248"/>
                <p:cNvSpPr>
                  <a:spLocks noChangeArrowheads="1"/>
                </p:cNvSpPr>
                <p:nvPr/>
              </p:nvSpPr>
              <p:spPr bwMode="auto">
                <a:xfrm rot="-5200226">
                  <a:off x="4497" y="1567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25" name="Oval 249"/>
                <p:cNvSpPr>
                  <a:spLocks noChangeArrowheads="1"/>
                </p:cNvSpPr>
                <p:nvPr/>
              </p:nvSpPr>
              <p:spPr bwMode="auto">
                <a:xfrm rot="-5200226">
                  <a:off x="4562" y="1525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26" name="Oval 250"/>
                <p:cNvSpPr>
                  <a:spLocks noChangeArrowheads="1"/>
                </p:cNvSpPr>
                <p:nvPr/>
              </p:nvSpPr>
              <p:spPr bwMode="auto">
                <a:xfrm rot="-5200226">
                  <a:off x="4518" y="1527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27" name="Oval 251"/>
                <p:cNvSpPr>
                  <a:spLocks noChangeArrowheads="1"/>
                </p:cNvSpPr>
                <p:nvPr/>
              </p:nvSpPr>
              <p:spPr bwMode="auto">
                <a:xfrm rot="-5200226">
                  <a:off x="4562" y="1556"/>
                  <a:ext cx="45" cy="15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28" name="Oval 252"/>
                <p:cNvSpPr>
                  <a:spLocks noChangeArrowheads="1"/>
                </p:cNvSpPr>
                <p:nvPr/>
              </p:nvSpPr>
              <p:spPr bwMode="auto">
                <a:xfrm rot="-5200226">
                  <a:off x="4533" y="1497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29" name="Oval 253"/>
                <p:cNvSpPr>
                  <a:spLocks noChangeArrowheads="1"/>
                </p:cNvSpPr>
                <p:nvPr/>
              </p:nvSpPr>
              <p:spPr bwMode="auto">
                <a:xfrm rot="-5200226">
                  <a:off x="4573" y="1504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30" name="Oval 254"/>
                <p:cNvSpPr>
                  <a:spLocks noChangeArrowheads="1"/>
                </p:cNvSpPr>
                <p:nvPr/>
              </p:nvSpPr>
              <p:spPr bwMode="auto">
                <a:xfrm rot="-5200226">
                  <a:off x="4504" y="1469"/>
                  <a:ext cx="68" cy="15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31" name="Oval 255"/>
                <p:cNvSpPr>
                  <a:spLocks noChangeArrowheads="1"/>
                </p:cNvSpPr>
                <p:nvPr/>
              </p:nvSpPr>
              <p:spPr bwMode="auto">
                <a:xfrm rot="-5200226">
                  <a:off x="4518" y="1527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32" name="Oval 256"/>
                <p:cNvSpPr>
                  <a:spLocks noChangeArrowheads="1"/>
                </p:cNvSpPr>
                <p:nvPr/>
              </p:nvSpPr>
              <p:spPr bwMode="auto">
                <a:xfrm rot="-5200226">
                  <a:off x="4484" y="1509"/>
                  <a:ext cx="68" cy="15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33" name="Oval 257"/>
                <p:cNvSpPr>
                  <a:spLocks noChangeArrowheads="1"/>
                </p:cNvSpPr>
                <p:nvPr/>
              </p:nvSpPr>
              <p:spPr bwMode="auto">
                <a:xfrm rot="-5200226">
                  <a:off x="4518" y="1527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34" name="Oval 258"/>
                <p:cNvSpPr>
                  <a:spLocks noChangeArrowheads="1"/>
                </p:cNvSpPr>
                <p:nvPr/>
              </p:nvSpPr>
              <p:spPr bwMode="auto">
                <a:xfrm rot="-5628538">
                  <a:off x="4483" y="1605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35" name="Oval 259"/>
                <p:cNvSpPr>
                  <a:spLocks noChangeArrowheads="1"/>
                </p:cNvSpPr>
                <p:nvPr/>
              </p:nvSpPr>
              <p:spPr bwMode="auto">
                <a:xfrm rot="-5628538">
                  <a:off x="4494" y="1617"/>
                  <a:ext cx="45" cy="15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36" name="Oval 260"/>
                <p:cNvSpPr>
                  <a:spLocks noChangeArrowheads="1"/>
                </p:cNvSpPr>
                <p:nvPr/>
              </p:nvSpPr>
              <p:spPr bwMode="auto">
                <a:xfrm rot="-5628538">
                  <a:off x="4462" y="1550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37" name="Oval 261"/>
                <p:cNvSpPr>
                  <a:spLocks noChangeArrowheads="1"/>
                </p:cNvSpPr>
                <p:nvPr/>
              </p:nvSpPr>
              <p:spPr bwMode="auto">
                <a:xfrm rot="-5628538">
                  <a:off x="4499" y="1563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38" name="Oval 262"/>
                <p:cNvSpPr>
                  <a:spLocks noChangeArrowheads="1"/>
                </p:cNvSpPr>
                <p:nvPr/>
              </p:nvSpPr>
              <p:spPr bwMode="auto">
                <a:xfrm rot="-5628538">
                  <a:off x="4426" y="1536"/>
                  <a:ext cx="68" cy="15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39" name="Oval 263"/>
                <p:cNvSpPr>
                  <a:spLocks noChangeArrowheads="1"/>
                </p:cNvSpPr>
                <p:nvPr/>
              </p:nvSpPr>
              <p:spPr bwMode="auto">
                <a:xfrm rot="-5628538">
                  <a:off x="4471" y="1601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40" name="Oval 264"/>
                <p:cNvSpPr>
                  <a:spLocks noChangeArrowheads="1"/>
                </p:cNvSpPr>
                <p:nvPr/>
              </p:nvSpPr>
              <p:spPr bwMode="auto">
                <a:xfrm rot="-5628538">
                  <a:off x="4447" y="1592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41" name="Oval 265"/>
                <p:cNvSpPr>
                  <a:spLocks noChangeArrowheads="1"/>
                </p:cNvSpPr>
                <p:nvPr/>
              </p:nvSpPr>
              <p:spPr bwMode="auto">
                <a:xfrm rot="-5628538">
                  <a:off x="4507" y="1542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42" name="Oval 266"/>
                <p:cNvSpPr>
                  <a:spLocks noChangeArrowheads="1"/>
                </p:cNvSpPr>
                <p:nvPr/>
              </p:nvSpPr>
              <p:spPr bwMode="auto">
                <a:xfrm rot="-5628538">
                  <a:off x="4463" y="1549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43" name="Oval 267"/>
                <p:cNvSpPr>
                  <a:spLocks noChangeArrowheads="1"/>
                </p:cNvSpPr>
                <p:nvPr/>
              </p:nvSpPr>
              <p:spPr bwMode="auto">
                <a:xfrm rot="-5628538">
                  <a:off x="4510" y="1574"/>
                  <a:ext cx="45" cy="15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44" name="Oval 268"/>
                <p:cNvSpPr>
                  <a:spLocks noChangeArrowheads="1"/>
                </p:cNvSpPr>
                <p:nvPr/>
              </p:nvSpPr>
              <p:spPr bwMode="auto">
                <a:xfrm rot="-5628538">
                  <a:off x="4474" y="1518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45" name="Oval 269"/>
                <p:cNvSpPr>
                  <a:spLocks noChangeArrowheads="1"/>
                </p:cNvSpPr>
                <p:nvPr/>
              </p:nvSpPr>
              <p:spPr bwMode="auto">
                <a:xfrm rot="-5628538">
                  <a:off x="4442" y="1493"/>
                  <a:ext cx="68" cy="15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46" name="Oval 270"/>
                <p:cNvSpPr>
                  <a:spLocks noChangeArrowheads="1"/>
                </p:cNvSpPr>
                <p:nvPr/>
              </p:nvSpPr>
              <p:spPr bwMode="auto">
                <a:xfrm rot="-5628538">
                  <a:off x="4463" y="1549"/>
                  <a:ext cx="68" cy="16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2847" name="Oval 271"/>
                <p:cNvSpPr>
                  <a:spLocks noChangeArrowheads="1"/>
                </p:cNvSpPr>
                <p:nvPr/>
              </p:nvSpPr>
              <p:spPr bwMode="auto">
                <a:xfrm rot="-5628538">
                  <a:off x="4427" y="1536"/>
                  <a:ext cx="68" cy="15"/>
                </a:xfrm>
                <a:prstGeom prst="ellipse">
                  <a:avLst/>
                </a:prstGeom>
                <a:solidFill>
                  <a:srgbClr val="FFFF00">
                    <a:alpha val="46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2848" name="Group 272"/>
          <p:cNvGrpSpPr>
            <a:grpSpLocks/>
          </p:cNvGrpSpPr>
          <p:nvPr/>
        </p:nvGrpSpPr>
        <p:grpSpPr bwMode="auto">
          <a:xfrm rot="9026254">
            <a:off x="2775897" y="5329644"/>
            <a:ext cx="564444" cy="688518"/>
            <a:chOff x="4174" y="1184"/>
            <a:chExt cx="821" cy="798"/>
          </a:xfrm>
        </p:grpSpPr>
        <p:sp>
          <p:nvSpPr>
            <p:cNvPr id="152849" name="Freeform 273"/>
            <p:cNvSpPr>
              <a:spLocks/>
            </p:cNvSpPr>
            <p:nvPr/>
          </p:nvSpPr>
          <p:spPr bwMode="auto">
            <a:xfrm>
              <a:off x="4174" y="1184"/>
              <a:ext cx="761" cy="798"/>
            </a:xfrm>
            <a:custGeom>
              <a:avLst/>
              <a:gdLst>
                <a:gd name="T0" fmla="*/ 288 w 761"/>
                <a:gd name="T1" fmla="*/ 110 h 798"/>
                <a:gd name="T2" fmla="*/ 166 w 761"/>
                <a:gd name="T3" fmla="*/ 101 h 798"/>
                <a:gd name="T4" fmla="*/ 92 w 761"/>
                <a:gd name="T5" fmla="*/ 259 h 798"/>
                <a:gd name="T6" fmla="*/ 28 w 761"/>
                <a:gd name="T7" fmla="*/ 367 h 798"/>
                <a:gd name="T8" fmla="*/ 5 w 761"/>
                <a:gd name="T9" fmla="*/ 566 h 798"/>
                <a:gd name="T10" fmla="*/ 58 w 761"/>
                <a:gd name="T11" fmla="*/ 553 h 798"/>
                <a:gd name="T12" fmla="*/ 27 w 761"/>
                <a:gd name="T13" fmla="*/ 609 h 798"/>
                <a:gd name="T14" fmla="*/ 109 w 761"/>
                <a:gd name="T15" fmla="*/ 690 h 798"/>
                <a:gd name="T16" fmla="*/ 176 w 761"/>
                <a:gd name="T17" fmla="*/ 653 h 798"/>
                <a:gd name="T18" fmla="*/ 174 w 761"/>
                <a:gd name="T19" fmla="*/ 704 h 798"/>
                <a:gd name="T20" fmla="*/ 237 w 761"/>
                <a:gd name="T21" fmla="*/ 732 h 798"/>
                <a:gd name="T22" fmla="*/ 351 w 761"/>
                <a:gd name="T23" fmla="*/ 739 h 798"/>
                <a:gd name="T24" fmla="*/ 404 w 761"/>
                <a:gd name="T25" fmla="*/ 674 h 798"/>
                <a:gd name="T26" fmla="*/ 414 w 761"/>
                <a:gd name="T27" fmla="*/ 666 h 798"/>
                <a:gd name="T28" fmla="*/ 475 w 761"/>
                <a:gd name="T29" fmla="*/ 685 h 798"/>
                <a:gd name="T30" fmla="*/ 506 w 761"/>
                <a:gd name="T31" fmla="*/ 735 h 798"/>
                <a:gd name="T32" fmla="*/ 596 w 761"/>
                <a:gd name="T33" fmla="*/ 794 h 798"/>
                <a:gd name="T34" fmla="*/ 714 w 761"/>
                <a:gd name="T35" fmla="*/ 760 h 798"/>
                <a:gd name="T36" fmla="*/ 720 w 761"/>
                <a:gd name="T37" fmla="*/ 593 h 798"/>
                <a:gd name="T38" fmla="*/ 706 w 761"/>
                <a:gd name="T39" fmla="*/ 433 h 798"/>
                <a:gd name="T40" fmla="*/ 760 w 761"/>
                <a:gd name="T41" fmla="*/ 367 h 798"/>
                <a:gd name="T42" fmla="*/ 710 w 761"/>
                <a:gd name="T43" fmla="*/ 294 h 798"/>
                <a:gd name="T44" fmla="*/ 616 w 761"/>
                <a:gd name="T45" fmla="*/ 147 h 798"/>
                <a:gd name="T46" fmla="*/ 455 w 761"/>
                <a:gd name="T47" fmla="*/ 11 h 798"/>
                <a:gd name="T48" fmla="*/ 330 w 761"/>
                <a:gd name="T49" fmla="*/ 0 h 798"/>
                <a:gd name="T50" fmla="*/ 288 w 761"/>
                <a:gd name="T51" fmla="*/ 11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798">
                  <a:moveTo>
                    <a:pt x="288" y="110"/>
                  </a:moveTo>
                  <a:cubicBezTo>
                    <a:pt x="266" y="127"/>
                    <a:pt x="198" y="76"/>
                    <a:pt x="166" y="101"/>
                  </a:cubicBezTo>
                  <a:cubicBezTo>
                    <a:pt x="133" y="126"/>
                    <a:pt x="115" y="214"/>
                    <a:pt x="92" y="259"/>
                  </a:cubicBezTo>
                  <a:cubicBezTo>
                    <a:pt x="69" y="303"/>
                    <a:pt x="42" y="316"/>
                    <a:pt x="28" y="367"/>
                  </a:cubicBezTo>
                  <a:cubicBezTo>
                    <a:pt x="14" y="418"/>
                    <a:pt x="0" y="535"/>
                    <a:pt x="5" y="566"/>
                  </a:cubicBezTo>
                  <a:cubicBezTo>
                    <a:pt x="10" y="597"/>
                    <a:pt x="55" y="546"/>
                    <a:pt x="58" y="553"/>
                  </a:cubicBezTo>
                  <a:lnTo>
                    <a:pt x="27" y="609"/>
                  </a:lnTo>
                  <a:cubicBezTo>
                    <a:pt x="35" y="632"/>
                    <a:pt x="84" y="683"/>
                    <a:pt x="109" y="690"/>
                  </a:cubicBezTo>
                  <a:cubicBezTo>
                    <a:pt x="134" y="697"/>
                    <a:pt x="165" y="651"/>
                    <a:pt x="176" y="653"/>
                  </a:cubicBezTo>
                  <a:cubicBezTo>
                    <a:pt x="187" y="657"/>
                    <a:pt x="164" y="691"/>
                    <a:pt x="174" y="704"/>
                  </a:cubicBezTo>
                  <a:cubicBezTo>
                    <a:pt x="184" y="717"/>
                    <a:pt x="207" y="726"/>
                    <a:pt x="237" y="732"/>
                  </a:cubicBezTo>
                  <a:cubicBezTo>
                    <a:pt x="266" y="738"/>
                    <a:pt x="323" y="749"/>
                    <a:pt x="351" y="739"/>
                  </a:cubicBezTo>
                  <a:cubicBezTo>
                    <a:pt x="379" y="730"/>
                    <a:pt x="395" y="686"/>
                    <a:pt x="404" y="674"/>
                  </a:cubicBezTo>
                  <a:lnTo>
                    <a:pt x="414" y="666"/>
                  </a:lnTo>
                  <a:cubicBezTo>
                    <a:pt x="426" y="668"/>
                    <a:pt x="459" y="674"/>
                    <a:pt x="475" y="685"/>
                  </a:cubicBezTo>
                  <a:cubicBezTo>
                    <a:pt x="491" y="697"/>
                    <a:pt x="486" y="717"/>
                    <a:pt x="506" y="735"/>
                  </a:cubicBezTo>
                  <a:cubicBezTo>
                    <a:pt x="527" y="753"/>
                    <a:pt x="562" y="789"/>
                    <a:pt x="596" y="794"/>
                  </a:cubicBezTo>
                  <a:cubicBezTo>
                    <a:pt x="632" y="798"/>
                    <a:pt x="693" y="794"/>
                    <a:pt x="714" y="760"/>
                  </a:cubicBezTo>
                  <a:cubicBezTo>
                    <a:pt x="735" y="728"/>
                    <a:pt x="722" y="649"/>
                    <a:pt x="720" y="593"/>
                  </a:cubicBezTo>
                  <a:cubicBezTo>
                    <a:pt x="719" y="539"/>
                    <a:pt x="700" y="470"/>
                    <a:pt x="706" y="433"/>
                  </a:cubicBezTo>
                  <a:cubicBezTo>
                    <a:pt x="714" y="395"/>
                    <a:pt x="759" y="390"/>
                    <a:pt x="760" y="367"/>
                  </a:cubicBezTo>
                  <a:cubicBezTo>
                    <a:pt x="761" y="345"/>
                    <a:pt x="735" y="331"/>
                    <a:pt x="710" y="294"/>
                  </a:cubicBezTo>
                  <a:cubicBezTo>
                    <a:pt x="687" y="258"/>
                    <a:pt x="659" y="195"/>
                    <a:pt x="616" y="147"/>
                  </a:cubicBezTo>
                  <a:lnTo>
                    <a:pt x="455" y="11"/>
                  </a:lnTo>
                  <a:lnTo>
                    <a:pt x="330" y="0"/>
                  </a:lnTo>
                  <a:cubicBezTo>
                    <a:pt x="302" y="17"/>
                    <a:pt x="298" y="87"/>
                    <a:pt x="288" y="110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850" name="Freeform 274"/>
            <p:cNvSpPr>
              <a:spLocks/>
            </p:cNvSpPr>
            <p:nvPr/>
          </p:nvSpPr>
          <p:spPr bwMode="auto">
            <a:xfrm rot="2341479">
              <a:off x="4428" y="1296"/>
              <a:ext cx="567" cy="228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851" name="Freeform 275"/>
            <p:cNvSpPr>
              <a:spLocks/>
            </p:cNvSpPr>
            <p:nvPr/>
          </p:nvSpPr>
          <p:spPr bwMode="auto">
            <a:xfrm rot="2341479">
              <a:off x="4441" y="1532"/>
              <a:ext cx="534" cy="380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852" name="Freeform 276"/>
            <p:cNvSpPr>
              <a:spLocks/>
            </p:cNvSpPr>
            <p:nvPr/>
          </p:nvSpPr>
          <p:spPr bwMode="auto">
            <a:xfrm rot="2341479">
              <a:off x="4205" y="1392"/>
              <a:ext cx="473" cy="512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853" name="Group 277"/>
          <p:cNvGrpSpPr>
            <a:grpSpLocks/>
          </p:cNvGrpSpPr>
          <p:nvPr/>
        </p:nvGrpSpPr>
        <p:grpSpPr bwMode="auto">
          <a:xfrm rot="11510128">
            <a:off x="3464689" y="3921106"/>
            <a:ext cx="564445" cy="688519"/>
            <a:chOff x="4174" y="1184"/>
            <a:chExt cx="821" cy="798"/>
          </a:xfrm>
        </p:grpSpPr>
        <p:sp>
          <p:nvSpPr>
            <p:cNvPr id="152854" name="Freeform 278"/>
            <p:cNvSpPr>
              <a:spLocks/>
            </p:cNvSpPr>
            <p:nvPr/>
          </p:nvSpPr>
          <p:spPr bwMode="auto">
            <a:xfrm>
              <a:off x="4174" y="1184"/>
              <a:ext cx="761" cy="798"/>
            </a:xfrm>
            <a:custGeom>
              <a:avLst/>
              <a:gdLst>
                <a:gd name="T0" fmla="*/ 288 w 761"/>
                <a:gd name="T1" fmla="*/ 110 h 798"/>
                <a:gd name="T2" fmla="*/ 166 w 761"/>
                <a:gd name="T3" fmla="*/ 101 h 798"/>
                <a:gd name="T4" fmla="*/ 92 w 761"/>
                <a:gd name="T5" fmla="*/ 259 h 798"/>
                <a:gd name="T6" fmla="*/ 28 w 761"/>
                <a:gd name="T7" fmla="*/ 367 h 798"/>
                <a:gd name="T8" fmla="*/ 5 w 761"/>
                <a:gd name="T9" fmla="*/ 566 h 798"/>
                <a:gd name="T10" fmla="*/ 58 w 761"/>
                <a:gd name="T11" fmla="*/ 553 h 798"/>
                <a:gd name="T12" fmla="*/ 27 w 761"/>
                <a:gd name="T13" fmla="*/ 609 h 798"/>
                <a:gd name="T14" fmla="*/ 109 w 761"/>
                <a:gd name="T15" fmla="*/ 690 h 798"/>
                <a:gd name="T16" fmla="*/ 176 w 761"/>
                <a:gd name="T17" fmla="*/ 653 h 798"/>
                <a:gd name="T18" fmla="*/ 174 w 761"/>
                <a:gd name="T19" fmla="*/ 704 h 798"/>
                <a:gd name="T20" fmla="*/ 237 w 761"/>
                <a:gd name="T21" fmla="*/ 732 h 798"/>
                <a:gd name="T22" fmla="*/ 351 w 761"/>
                <a:gd name="T23" fmla="*/ 739 h 798"/>
                <a:gd name="T24" fmla="*/ 404 w 761"/>
                <a:gd name="T25" fmla="*/ 674 h 798"/>
                <a:gd name="T26" fmla="*/ 414 w 761"/>
                <a:gd name="T27" fmla="*/ 666 h 798"/>
                <a:gd name="T28" fmla="*/ 475 w 761"/>
                <a:gd name="T29" fmla="*/ 685 h 798"/>
                <a:gd name="T30" fmla="*/ 506 w 761"/>
                <a:gd name="T31" fmla="*/ 735 h 798"/>
                <a:gd name="T32" fmla="*/ 596 w 761"/>
                <a:gd name="T33" fmla="*/ 794 h 798"/>
                <a:gd name="T34" fmla="*/ 714 w 761"/>
                <a:gd name="T35" fmla="*/ 760 h 798"/>
                <a:gd name="T36" fmla="*/ 720 w 761"/>
                <a:gd name="T37" fmla="*/ 593 h 798"/>
                <a:gd name="T38" fmla="*/ 706 w 761"/>
                <a:gd name="T39" fmla="*/ 433 h 798"/>
                <a:gd name="T40" fmla="*/ 760 w 761"/>
                <a:gd name="T41" fmla="*/ 367 h 798"/>
                <a:gd name="T42" fmla="*/ 710 w 761"/>
                <a:gd name="T43" fmla="*/ 294 h 798"/>
                <a:gd name="T44" fmla="*/ 616 w 761"/>
                <a:gd name="T45" fmla="*/ 147 h 798"/>
                <a:gd name="T46" fmla="*/ 455 w 761"/>
                <a:gd name="T47" fmla="*/ 11 h 798"/>
                <a:gd name="T48" fmla="*/ 330 w 761"/>
                <a:gd name="T49" fmla="*/ 0 h 798"/>
                <a:gd name="T50" fmla="*/ 288 w 761"/>
                <a:gd name="T51" fmla="*/ 11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798">
                  <a:moveTo>
                    <a:pt x="288" y="110"/>
                  </a:moveTo>
                  <a:cubicBezTo>
                    <a:pt x="266" y="127"/>
                    <a:pt x="198" y="76"/>
                    <a:pt x="166" y="101"/>
                  </a:cubicBezTo>
                  <a:cubicBezTo>
                    <a:pt x="133" y="126"/>
                    <a:pt x="115" y="214"/>
                    <a:pt x="92" y="259"/>
                  </a:cubicBezTo>
                  <a:cubicBezTo>
                    <a:pt x="69" y="303"/>
                    <a:pt x="42" y="316"/>
                    <a:pt x="28" y="367"/>
                  </a:cubicBezTo>
                  <a:cubicBezTo>
                    <a:pt x="14" y="418"/>
                    <a:pt x="0" y="535"/>
                    <a:pt x="5" y="566"/>
                  </a:cubicBezTo>
                  <a:cubicBezTo>
                    <a:pt x="10" y="597"/>
                    <a:pt x="55" y="546"/>
                    <a:pt x="58" y="553"/>
                  </a:cubicBezTo>
                  <a:lnTo>
                    <a:pt x="27" y="609"/>
                  </a:lnTo>
                  <a:cubicBezTo>
                    <a:pt x="35" y="632"/>
                    <a:pt x="84" y="683"/>
                    <a:pt x="109" y="690"/>
                  </a:cubicBezTo>
                  <a:cubicBezTo>
                    <a:pt x="134" y="697"/>
                    <a:pt x="165" y="651"/>
                    <a:pt x="176" y="653"/>
                  </a:cubicBezTo>
                  <a:cubicBezTo>
                    <a:pt x="187" y="657"/>
                    <a:pt x="164" y="691"/>
                    <a:pt x="174" y="704"/>
                  </a:cubicBezTo>
                  <a:cubicBezTo>
                    <a:pt x="184" y="717"/>
                    <a:pt x="207" y="726"/>
                    <a:pt x="237" y="732"/>
                  </a:cubicBezTo>
                  <a:cubicBezTo>
                    <a:pt x="266" y="738"/>
                    <a:pt x="323" y="749"/>
                    <a:pt x="351" y="739"/>
                  </a:cubicBezTo>
                  <a:cubicBezTo>
                    <a:pt x="379" y="730"/>
                    <a:pt x="395" y="686"/>
                    <a:pt x="404" y="674"/>
                  </a:cubicBezTo>
                  <a:lnTo>
                    <a:pt x="414" y="666"/>
                  </a:lnTo>
                  <a:cubicBezTo>
                    <a:pt x="426" y="668"/>
                    <a:pt x="459" y="674"/>
                    <a:pt x="475" y="685"/>
                  </a:cubicBezTo>
                  <a:cubicBezTo>
                    <a:pt x="491" y="697"/>
                    <a:pt x="486" y="717"/>
                    <a:pt x="506" y="735"/>
                  </a:cubicBezTo>
                  <a:cubicBezTo>
                    <a:pt x="527" y="753"/>
                    <a:pt x="562" y="789"/>
                    <a:pt x="596" y="794"/>
                  </a:cubicBezTo>
                  <a:cubicBezTo>
                    <a:pt x="632" y="798"/>
                    <a:pt x="693" y="794"/>
                    <a:pt x="714" y="760"/>
                  </a:cubicBezTo>
                  <a:cubicBezTo>
                    <a:pt x="735" y="728"/>
                    <a:pt x="722" y="649"/>
                    <a:pt x="720" y="593"/>
                  </a:cubicBezTo>
                  <a:cubicBezTo>
                    <a:pt x="719" y="539"/>
                    <a:pt x="700" y="470"/>
                    <a:pt x="706" y="433"/>
                  </a:cubicBezTo>
                  <a:cubicBezTo>
                    <a:pt x="714" y="395"/>
                    <a:pt x="759" y="390"/>
                    <a:pt x="760" y="367"/>
                  </a:cubicBezTo>
                  <a:cubicBezTo>
                    <a:pt x="761" y="345"/>
                    <a:pt x="735" y="331"/>
                    <a:pt x="710" y="294"/>
                  </a:cubicBezTo>
                  <a:cubicBezTo>
                    <a:pt x="687" y="258"/>
                    <a:pt x="659" y="195"/>
                    <a:pt x="616" y="147"/>
                  </a:cubicBezTo>
                  <a:lnTo>
                    <a:pt x="455" y="11"/>
                  </a:lnTo>
                  <a:lnTo>
                    <a:pt x="330" y="0"/>
                  </a:lnTo>
                  <a:cubicBezTo>
                    <a:pt x="302" y="17"/>
                    <a:pt x="298" y="87"/>
                    <a:pt x="288" y="110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855" name="Freeform 279"/>
            <p:cNvSpPr>
              <a:spLocks/>
            </p:cNvSpPr>
            <p:nvPr/>
          </p:nvSpPr>
          <p:spPr bwMode="auto">
            <a:xfrm rot="2341479">
              <a:off x="4428" y="1296"/>
              <a:ext cx="567" cy="228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856" name="Freeform 280"/>
            <p:cNvSpPr>
              <a:spLocks/>
            </p:cNvSpPr>
            <p:nvPr/>
          </p:nvSpPr>
          <p:spPr bwMode="auto">
            <a:xfrm rot="2341479">
              <a:off x="4441" y="1532"/>
              <a:ext cx="534" cy="380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857" name="Freeform 281"/>
            <p:cNvSpPr>
              <a:spLocks/>
            </p:cNvSpPr>
            <p:nvPr/>
          </p:nvSpPr>
          <p:spPr bwMode="auto">
            <a:xfrm rot="2341479">
              <a:off x="4205" y="1392"/>
              <a:ext cx="473" cy="512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2858" name="Group 282"/>
          <p:cNvGrpSpPr>
            <a:grpSpLocks/>
          </p:cNvGrpSpPr>
          <p:nvPr/>
        </p:nvGrpSpPr>
        <p:grpSpPr bwMode="auto">
          <a:xfrm rot="11380618">
            <a:off x="3464689" y="3580597"/>
            <a:ext cx="564445" cy="688518"/>
            <a:chOff x="4174" y="1184"/>
            <a:chExt cx="821" cy="798"/>
          </a:xfrm>
        </p:grpSpPr>
        <p:sp>
          <p:nvSpPr>
            <p:cNvPr id="152859" name="Freeform 283"/>
            <p:cNvSpPr>
              <a:spLocks/>
            </p:cNvSpPr>
            <p:nvPr/>
          </p:nvSpPr>
          <p:spPr bwMode="auto">
            <a:xfrm>
              <a:off x="4174" y="1184"/>
              <a:ext cx="761" cy="798"/>
            </a:xfrm>
            <a:custGeom>
              <a:avLst/>
              <a:gdLst>
                <a:gd name="T0" fmla="*/ 288 w 761"/>
                <a:gd name="T1" fmla="*/ 110 h 798"/>
                <a:gd name="T2" fmla="*/ 166 w 761"/>
                <a:gd name="T3" fmla="*/ 101 h 798"/>
                <a:gd name="T4" fmla="*/ 92 w 761"/>
                <a:gd name="T5" fmla="*/ 259 h 798"/>
                <a:gd name="T6" fmla="*/ 28 w 761"/>
                <a:gd name="T7" fmla="*/ 367 h 798"/>
                <a:gd name="T8" fmla="*/ 5 w 761"/>
                <a:gd name="T9" fmla="*/ 566 h 798"/>
                <a:gd name="T10" fmla="*/ 58 w 761"/>
                <a:gd name="T11" fmla="*/ 553 h 798"/>
                <a:gd name="T12" fmla="*/ 27 w 761"/>
                <a:gd name="T13" fmla="*/ 609 h 798"/>
                <a:gd name="T14" fmla="*/ 109 w 761"/>
                <a:gd name="T15" fmla="*/ 690 h 798"/>
                <a:gd name="T16" fmla="*/ 176 w 761"/>
                <a:gd name="T17" fmla="*/ 653 h 798"/>
                <a:gd name="T18" fmla="*/ 174 w 761"/>
                <a:gd name="T19" fmla="*/ 704 h 798"/>
                <a:gd name="T20" fmla="*/ 237 w 761"/>
                <a:gd name="T21" fmla="*/ 732 h 798"/>
                <a:gd name="T22" fmla="*/ 351 w 761"/>
                <a:gd name="T23" fmla="*/ 739 h 798"/>
                <a:gd name="T24" fmla="*/ 404 w 761"/>
                <a:gd name="T25" fmla="*/ 674 h 798"/>
                <a:gd name="T26" fmla="*/ 414 w 761"/>
                <a:gd name="T27" fmla="*/ 666 h 798"/>
                <a:gd name="T28" fmla="*/ 475 w 761"/>
                <a:gd name="T29" fmla="*/ 685 h 798"/>
                <a:gd name="T30" fmla="*/ 506 w 761"/>
                <a:gd name="T31" fmla="*/ 735 h 798"/>
                <a:gd name="T32" fmla="*/ 596 w 761"/>
                <a:gd name="T33" fmla="*/ 794 h 798"/>
                <a:gd name="T34" fmla="*/ 714 w 761"/>
                <a:gd name="T35" fmla="*/ 760 h 798"/>
                <a:gd name="T36" fmla="*/ 720 w 761"/>
                <a:gd name="T37" fmla="*/ 593 h 798"/>
                <a:gd name="T38" fmla="*/ 706 w 761"/>
                <a:gd name="T39" fmla="*/ 433 h 798"/>
                <a:gd name="T40" fmla="*/ 760 w 761"/>
                <a:gd name="T41" fmla="*/ 367 h 798"/>
                <a:gd name="T42" fmla="*/ 710 w 761"/>
                <a:gd name="T43" fmla="*/ 294 h 798"/>
                <a:gd name="T44" fmla="*/ 616 w 761"/>
                <a:gd name="T45" fmla="*/ 147 h 798"/>
                <a:gd name="T46" fmla="*/ 455 w 761"/>
                <a:gd name="T47" fmla="*/ 11 h 798"/>
                <a:gd name="T48" fmla="*/ 330 w 761"/>
                <a:gd name="T49" fmla="*/ 0 h 798"/>
                <a:gd name="T50" fmla="*/ 288 w 761"/>
                <a:gd name="T51" fmla="*/ 11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1" h="798">
                  <a:moveTo>
                    <a:pt x="288" y="110"/>
                  </a:moveTo>
                  <a:cubicBezTo>
                    <a:pt x="266" y="127"/>
                    <a:pt x="198" y="76"/>
                    <a:pt x="166" y="101"/>
                  </a:cubicBezTo>
                  <a:cubicBezTo>
                    <a:pt x="133" y="126"/>
                    <a:pt x="115" y="214"/>
                    <a:pt x="92" y="259"/>
                  </a:cubicBezTo>
                  <a:cubicBezTo>
                    <a:pt x="69" y="303"/>
                    <a:pt x="42" y="316"/>
                    <a:pt x="28" y="367"/>
                  </a:cubicBezTo>
                  <a:cubicBezTo>
                    <a:pt x="14" y="418"/>
                    <a:pt x="0" y="535"/>
                    <a:pt x="5" y="566"/>
                  </a:cubicBezTo>
                  <a:cubicBezTo>
                    <a:pt x="10" y="597"/>
                    <a:pt x="55" y="546"/>
                    <a:pt x="58" y="553"/>
                  </a:cubicBezTo>
                  <a:lnTo>
                    <a:pt x="27" y="609"/>
                  </a:lnTo>
                  <a:cubicBezTo>
                    <a:pt x="35" y="632"/>
                    <a:pt x="84" y="683"/>
                    <a:pt x="109" y="690"/>
                  </a:cubicBezTo>
                  <a:cubicBezTo>
                    <a:pt x="134" y="697"/>
                    <a:pt x="165" y="651"/>
                    <a:pt x="176" y="653"/>
                  </a:cubicBezTo>
                  <a:cubicBezTo>
                    <a:pt x="187" y="657"/>
                    <a:pt x="164" y="691"/>
                    <a:pt x="174" y="704"/>
                  </a:cubicBezTo>
                  <a:cubicBezTo>
                    <a:pt x="184" y="717"/>
                    <a:pt x="207" y="726"/>
                    <a:pt x="237" y="732"/>
                  </a:cubicBezTo>
                  <a:cubicBezTo>
                    <a:pt x="266" y="738"/>
                    <a:pt x="323" y="749"/>
                    <a:pt x="351" y="739"/>
                  </a:cubicBezTo>
                  <a:cubicBezTo>
                    <a:pt x="379" y="730"/>
                    <a:pt x="395" y="686"/>
                    <a:pt x="404" y="674"/>
                  </a:cubicBezTo>
                  <a:lnTo>
                    <a:pt x="414" y="666"/>
                  </a:lnTo>
                  <a:cubicBezTo>
                    <a:pt x="426" y="668"/>
                    <a:pt x="459" y="674"/>
                    <a:pt x="475" y="685"/>
                  </a:cubicBezTo>
                  <a:cubicBezTo>
                    <a:pt x="491" y="697"/>
                    <a:pt x="486" y="717"/>
                    <a:pt x="506" y="735"/>
                  </a:cubicBezTo>
                  <a:cubicBezTo>
                    <a:pt x="527" y="753"/>
                    <a:pt x="562" y="789"/>
                    <a:pt x="596" y="794"/>
                  </a:cubicBezTo>
                  <a:cubicBezTo>
                    <a:pt x="632" y="798"/>
                    <a:pt x="693" y="794"/>
                    <a:pt x="714" y="760"/>
                  </a:cubicBezTo>
                  <a:cubicBezTo>
                    <a:pt x="735" y="728"/>
                    <a:pt x="722" y="649"/>
                    <a:pt x="720" y="593"/>
                  </a:cubicBezTo>
                  <a:cubicBezTo>
                    <a:pt x="719" y="539"/>
                    <a:pt x="700" y="470"/>
                    <a:pt x="706" y="433"/>
                  </a:cubicBezTo>
                  <a:cubicBezTo>
                    <a:pt x="714" y="395"/>
                    <a:pt x="759" y="390"/>
                    <a:pt x="760" y="367"/>
                  </a:cubicBezTo>
                  <a:cubicBezTo>
                    <a:pt x="761" y="345"/>
                    <a:pt x="735" y="331"/>
                    <a:pt x="710" y="294"/>
                  </a:cubicBezTo>
                  <a:cubicBezTo>
                    <a:pt x="687" y="258"/>
                    <a:pt x="659" y="195"/>
                    <a:pt x="616" y="147"/>
                  </a:cubicBezTo>
                  <a:lnTo>
                    <a:pt x="455" y="11"/>
                  </a:lnTo>
                  <a:lnTo>
                    <a:pt x="330" y="0"/>
                  </a:lnTo>
                  <a:cubicBezTo>
                    <a:pt x="302" y="17"/>
                    <a:pt x="298" y="87"/>
                    <a:pt x="288" y="110"/>
                  </a:cubicBezTo>
                  <a:close/>
                </a:path>
              </a:pathLst>
            </a:custGeom>
            <a:solidFill>
              <a:schemeClr val="tx2">
                <a:alpha val="32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860" name="Freeform 284"/>
            <p:cNvSpPr>
              <a:spLocks/>
            </p:cNvSpPr>
            <p:nvPr/>
          </p:nvSpPr>
          <p:spPr bwMode="auto">
            <a:xfrm rot="2341479">
              <a:off x="4428" y="1296"/>
              <a:ext cx="567" cy="228"/>
            </a:xfrm>
            <a:custGeom>
              <a:avLst/>
              <a:gdLst>
                <a:gd name="T0" fmla="*/ 225 w 612"/>
                <a:gd name="T1" fmla="*/ 15 h 246"/>
                <a:gd name="T2" fmla="*/ 295 w 612"/>
                <a:gd name="T3" fmla="*/ 3 h 246"/>
                <a:gd name="T4" fmla="*/ 425 w 612"/>
                <a:gd name="T5" fmla="*/ 31 h 246"/>
                <a:gd name="T6" fmla="*/ 501 w 612"/>
                <a:gd name="T7" fmla="*/ 63 h 246"/>
                <a:gd name="T8" fmla="*/ 577 w 612"/>
                <a:gd name="T9" fmla="*/ 79 h 246"/>
                <a:gd name="T10" fmla="*/ 597 w 612"/>
                <a:gd name="T11" fmla="*/ 115 h 246"/>
                <a:gd name="T12" fmla="*/ 489 w 612"/>
                <a:gd name="T13" fmla="*/ 127 h 246"/>
                <a:gd name="T14" fmla="*/ 425 w 612"/>
                <a:gd name="T15" fmla="*/ 78 h 246"/>
                <a:gd name="T16" fmla="*/ 373 w 612"/>
                <a:gd name="T17" fmla="*/ 75 h 246"/>
                <a:gd name="T18" fmla="*/ 307 w 612"/>
                <a:gd name="T19" fmla="*/ 84 h 246"/>
                <a:gd name="T20" fmla="*/ 225 w 612"/>
                <a:gd name="T21" fmla="*/ 115 h 246"/>
                <a:gd name="T22" fmla="*/ 397 w 612"/>
                <a:gd name="T23" fmla="*/ 151 h 246"/>
                <a:gd name="T24" fmla="*/ 573 w 612"/>
                <a:gd name="T25" fmla="*/ 127 h 246"/>
                <a:gd name="T26" fmla="*/ 477 w 612"/>
                <a:gd name="T27" fmla="*/ 179 h 246"/>
                <a:gd name="T28" fmla="*/ 409 w 612"/>
                <a:gd name="T29" fmla="*/ 183 h 246"/>
                <a:gd name="T30" fmla="*/ 365 w 612"/>
                <a:gd name="T31" fmla="*/ 203 h 246"/>
                <a:gd name="T32" fmla="*/ 317 w 612"/>
                <a:gd name="T33" fmla="*/ 191 h 246"/>
                <a:gd name="T34" fmla="*/ 225 w 612"/>
                <a:gd name="T35" fmla="*/ 239 h 246"/>
                <a:gd name="T36" fmla="*/ 121 w 612"/>
                <a:gd name="T37" fmla="*/ 231 h 246"/>
                <a:gd name="T38" fmla="*/ 45 w 612"/>
                <a:gd name="T39" fmla="*/ 175 h 246"/>
                <a:gd name="T40" fmla="*/ 5 w 612"/>
                <a:gd name="T41" fmla="*/ 131 h 246"/>
                <a:gd name="T42" fmla="*/ 17 w 612"/>
                <a:gd name="T43" fmla="*/ 43 h 246"/>
                <a:gd name="T44" fmla="*/ 105 w 612"/>
                <a:gd name="T45" fmla="*/ 23 h 246"/>
                <a:gd name="T46" fmla="*/ 225 w 612"/>
                <a:gd name="T47" fmla="*/ 1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2" h="246">
                  <a:moveTo>
                    <a:pt x="225" y="15"/>
                  </a:moveTo>
                  <a:cubicBezTo>
                    <a:pt x="247" y="9"/>
                    <a:pt x="262" y="0"/>
                    <a:pt x="295" y="3"/>
                  </a:cubicBezTo>
                  <a:cubicBezTo>
                    <a:pt x="328" y="6"/>
                    <a:pt x="391" y="21"/>
                    <a:pt x="425" y="31"/>
                  </a:cubicBezTo>
                  <a:cubicBezTo>
                    <a:pt x="459" y="41"/>
                    <a:pt x="476" y="55"/>
                    <a:pt x="501" y="63"/>
                  </a:cubicBezTo>
                  <a:cubicBezTo>
                    <a:pt x="526" y="71"/>
                    <a:pt x="561" y="70"/>
                    <a:pt x="577" y="79"/>
                  </a:cubicBezTo>
                  <a:cubicBezTo>
                    <a:pt x="593" y="88"/>
                    <a:pt x="612" y="107"/>
                    <a:pt x="597" y="115"/>
                  </a:cubicBezTo>
                  <a:cubicBezTo>
                    <a:pt x="582" y="123"/>
                    <a:pt x="518" y="133"/>
                    <a:pt x="489" y="127"/>
                  </a:cubicBezTo>
                  <a:cubicBezTo>
                    <a:pt x="460" y="121"/>
                    <a:pt x="444" y="87"/>
                    <a:pt x="425" y="78"/>
                  </a:cubicBezTo>
                  <a:cubicBezTo>
                    <a:pt x="406" y="69"/>
                    <a:pt x="393" y="74"/>
                    <a:pt x="373" y="75"/>
                  </a:cubicBezTo>
                  <a:cubicBezTo>
                    <a:pt x="353" y="76"/>
                    <a:pt x="332" y="77"/>
                    <a:pt x="307" y="84"/>
                  </a:cubicBezTo>
                  <a:cubicBezTo>
                    <a:pt x="282" y="91"/>
                    <a:pt x="210" y="104"/>
                    <a:pt x="225" y="115"/>
                  </a:cubicBezTo>
                  <a:cubicBezTo>
                    <a:pt x="240" y="126"/>
                    <a:pt x="339" y="149"/>
                    <a:pt x="397" y="151"/>
                  </a:cubicBezTo>
                  <a:cubicBezTo>
                    <a:pt x="455" y="153"/>
                    <a:pt x="560" y="122"/>
                    <a:pt x="573" y="127"/>
                  </a:cubicBezTo>
                  <a:cubicBezTo>
                    <a:pt x="586" y="132"/>
                    <a:pt x="504" y="170"/>
                    <a:pt x="477" y="179"/>
                  </a:cubicBezTo>
                  <a:cubicBezTo>
                    <a:pt x="450" y="188"/>
                    <a:pt x="428" y="179"/>
                    <a:pt x="409" y="183"/>
                  </a:cubicBezTo>
                  <a:cubicBezTo>
                    <a:pt x="390" y="187"/>
                    <a:pt x="380" y="202"/>
                    <a:pt x="365" y="203"/>
                  </a:cubicBezTo>
                  <a:cubicBezTo>
                    <a:pt x="350" y="204"/>
                    <a:pt x="340" y="185"/>
                    <a:pt x="317" y="191"/>
                  </a:cubicBezTo>
                  <a:cubicBezTo>
                    <a:pt x="294" y="197"/>
                    <a:pt x="258" y="232"/>
                    <a:pt x="225" y="239"/>
                  </a:cubicBezTo>
                  <a:cubicBezTo>
                    <a:pt x="192" y="246"/>
                    <a:pt x="151" y="242"/>
                    <a:pt x="121" y="231"/>
                  </a:cubicBezTo>
                  <a:cubicBezTo>
                    <a:pt x="91" y="220"/>
                    <a:pt x="64" y="192"/>
                    <a:pt x="45" y="175"/>
                  </a:cubicBezTo>
                  <a:cubicBezTo>
                    <a:pt x="26" y="158"/>
                    <a:pt x="10" y="153"/>
                    <a:pt x="5" y="131"/>
                  </a:cubicBezTo>
                  <a:cubicBezTo>
                    <a:pt x="0" y="109"/>
                    <a:pt x="0" y="61"/>
                    <a:pt x="17" y="43"/>
                  </a:cubicBezTo>
                  <a:cubicBezTo>
                    <a:pt x="34" y="25"/>
                    <a:pt x="70" y="28"/>
                    <a:pt x="105" y="23"/>
                  </a:cubicBezTo>
                  <a:cubicBezTo>
                    <a:pt x="140" y="18"/>
                    <a:pt x="200" y="17"/>
                    <a:pt x="225" y="15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861" name="Freeform 285"/>
            <p:cNvSpPr>
              <a:spLocks/>
            </p:cNvSpPr>
            <p:nvPr/>
          </p:nvSpPr>
          <p:spPr bwMode="auto">
            <a:xfrm rot="2341479">
              <a:off x="4441" y="1532"/>
              <a:ext cx="534" cy="380"/>
            </a:xfrm>
            <a:custGeom>
              <a:avLst/>
              <a:gdLst>
                <a:gd name="T0" fmla="*/ 252 w 577"/>
                <a:gd name="T1" fmla="*/ 7 h 411"/>
                <a:gd name="T2" fmla="*/ 333 w 577"/>
                <a:gd name="T3" fmla="*/ 34 h 411"/>
                <a:gd name="T4" fmla="*/ 349 w 577"/>
                <a:gd name="T5" fmla="*/ 34 h 411"/>
                <a:gd name="T6" fmla="*/ 444 w 577"/>
                <a:gd name="T7" fmla="*/ 115 h 411"/>
                <a:gd name="T8" fmla="*/ 516 w 577"/>
                <a:gd name="T9" fmla="*/ 175 h 411"/>
                <a:gd name="T10" fmla="*/ 562 w 577"/>
                <a:gd name="T11" fmla="*/ 218 h 411"/>
                <a:gd name="T12" fmla="*/ 552 w 577"/>
                <a:gd name="T13" fmla="*/ 283 h 411"/>
                <a:gd name="T14" fmla="*/ 516 w 577"/>
                <a:gd name="T15" fmla="*/ 211 h 411"/>
                <a:gd name="T16" fmla="*/ 444 w 577"/>
                <a:gd name="T17" fmla="*/ 131 h 411"/>
                <a:gd name="T18" fmla="*/ 388 w 577"/>
                <a:gd name="T19" fmla="*/ 127 h 411"/>
                <a:gd name="T20" fmla="*/ 320 w 577"/>
                <a:gd name="T21" fmla="*/ 87 h 411"/>
                <a:gd name="T22" fmla="*/ 189 w 577"/>
                <a:gd name="T23" fmla="*/ 70 h 411"/>
                <a:gd name="T24" fmla="*/ 269 w 577"/>
                <a:gd name="T25" fmla="*/ 126 h 411"/>
                <a:gd name="T26" fmla="*/ 368 w 577"/>
                <a:gd name="T27" fmla="*/ 235 h 411"/>
                <a:gd name="T28" fmla="*/ 488 w 577"/>
                <a:gd name="T29" fmla="*/ 327 h 411"/>
                <a:gd name="T30" fmla="*/ 548 w 577"/>
                <a:gd name="T31" fmla="*/ 291 h 411"/>
                <a:gd name="T32" fmla="*/ 572 w 577"/>
                <a:gd name="T33" fmla="*/ 319 h 411"/>
                <a:gd name="T34" fmla="*/ 516 w 577"/>
                <a:gd name="T35" fmla="*/ 391 h 411"/>
                <a:gd name="T36" fmla="*/ 420 w 577"/>
                <a:gd name="T37" fmla="*/ 395 h 411"/>
                <a:gd name="T38" fmla="*/ 293 w 577"/>
                <a:gd name="T39" fmla="*/ 294 h 411"/>
                <a:gd name="T40" fmla="*/ 261 w 577"/>
                <a:gd name="T41" fmla="*/ 274 h 411"/>
                <a:gd name="T42" fmla="*/ 178 w 577"/>
                <a:gd name="T43" fmla="*/ 262 h 411"/>
                <a:gd name="T44" fmla="*/ 81 w 577"/>
                <a:gd name="T45" fmla="*/ 222 h 411"/>
                <a:gd name="T46" fmla="*/ 26 w 577"/>
                <a:gd name="T47" fmla="*/ 145 h 411"/>
                <a:gd name="T48" fmla="*/ 2 w 577"/>
                <a:gd name="T49" fmla="*/ 91 h 411"/>
                <a:gd name="T50" fmla="*/ 37 w 577"/>
                <a:gd name="T51" fmla="*/ 50 h 411"/>
                <a:gd name="T52" fmla="*/ 81 w 577"/>
                <a:gd name="T53" fmla="*/ 78 h 411"/>
                <a:gd name="T54" fmla="*/ 130 w 577"/>
                <a:gd name="T55" fmla="*/ 19 h 411"/>
                <a:gd name="T56" fmla="*/ 252 w 577"/>
                <a:gd name="T57" fmla="*/ 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7" h="411">
                  <a:moveTo>
                    <a:pt x="252" y="7"/>
                  </a:moveTo>
                  <a:cubicBezTo>
                    <a:pt x="286" y="9"/>
                    <a:pt x="317" y="30"/>
                    <a:pt x="333" y="34"/>
                  </a:cubicBezTo>
                  <a:cubicBezTo>
                    <a:pt x="349" y="38"/>
                    <a:pt x="331" y="21"/>
                    <a:pt x="349" y="34"/>
                  </a:cubicBezTo>
                  <a:cubicBezTo>
                    <a:pt x="367" y="47"/>
                    <a:pt x="416" y="92"/>
                    <a:pt x="444" y="115"/>
                  </a:cubicBezTo>
                  <a:cubicBezTo>
                    <a:pt x="472" y="138"/>
                    <a:pt x="497" y="158"/>
                    <a:pt x="516" y="175"/>
                  </a:cubicBezTo>
                  <a:cubicBezTo>
                    <a:pt x="535" y="192"/>
                    <a:pt x="556" y="200"/>
                    <a:pt x="562" y="218"/>
                  </a:cubicBezTo>
                  <a:cubicBezTo>
                    <a:pt x="568" y="236"/>
                    <a:pt x="560" y="284"/>
                    <a:pt x="552" y="283"/>
                  </a:cubicBezTo>
                  <a:cubicBezTo>
                    <a:pt x="544" y="282"/>
                    <a:pt x="534" y="236"/>
                    <a:pt x="516" y="211"/>
                  </a:cubicBezTo>
                  <a:cubicBezTo>
                    <a:pt x="498" y="186"/>
                    <a:pt x="465" y="145"/>
                    <a:pt x="444" y="131"/>
                  </a:cubicBezTo>
                  <a:cubicBezTo>
                    <a:pt x="423" y="117"/>
                    <a:pt x="409" y="134"/>
                    <a:pt x="388" y="127"/>
                  </a:cubicBezTo>
                  <a:cubicBezTo>
                    <a:pt x="367" y="120"/>
                    <a:pt x="353" y="96"/>
                    <a:pt x="320" y="87"/>
                  </a:cubicBezTo>
                  <a:cubicBezTo>
                    <a:pt x="287" y="78"/>
                    <a:pt x="197" y="64"/>
                    <a:pt x="189" y="70"/>
                  </a:cubicBezTo>
                  <a:cubicBezTo>
                    <a:pt x="181" y="76"/>
                    <a:pt x="239" y="99"/>
                    <a:pt x="269" y="126"/>
                  </a:cubicBezTo>
                  <a:cubicBezTo>
                    <a:pt x="299" y="153"/>
                    <a:pt x="332" y="202"/>
                    <a:pt x="368" y="235"/>
                  </a:cubicBezTo>
                  <a:cubicBezTo>
                    <a:pt x="404" y="268"/>
                    <a:pt x="458" y="318"/>
                    <a:pt x="488" y="327"/>
                  </a:cubicBezTo>
                  <a:cubicBezTo>
                    <a:pt x="518" y="336"/>
                    <a:pt x="534" y="292"/>
                    <a:pt x="548" y="291"/>
                  </a:cubicBezTo>
                  <a:cubicBezTo>
                    <a:pt x="562" y="290"/>
                    <a:pt x="577" y="302"/>
                    <a:pt x="572" y="319"/>
                  </a:cubicBezTo>
                  <a:cubicBezTo>
                    <a:pt x="567" y="336"/>
                    <a:pt x="541" y="378"/>
                    <a:pt x="516" y="391"/>
                  </a:cubicBezTo>
                  <a:cubicBezTo>
                    <a:pt x="491" y="404"/>
                    <a:pt x="457" y="411"/>
                    <a:pt x="420" y="395"/>
                  </a:cubicBezTo>
                  <a:cubicBezTo>
                    <a:pt x="383" y="379"/>
                    <a:pt x="320" y="314"/>
                    <a:pt x="293" y="294"/>
                  </a:cubicBezTo>
                  <a:cubicBezTo>
                    <a:pt x="266" y="274"/>
                    <a:pt x="280" y="279"/>
                    <a:pt x="261" y="274"/>
                  </a:cubicBezTo>
                  <a:cubicBezTo>
                    <a:pt x="242" y="269"/>
                    <a:pt x="208" y="271"/>
                    <a:pt x="178" y="262"/>
                  </a:cubicBezTo>
                  <a:cubicBezTo>
                    <a:pt x="148" y="253"/>
                    <a:pt x="106" y="242"/>
                    <a:pt x="81" y="222"/>
                  </a:cubicBezTo>
                  <a:cubicBezTo>
                    <a:pt x="56" y="202"/>
                    <a:pt x="39" y="167"/>
                    <a:pt x="26" y="145"/>
                  </a:cubicBezTo>
                  <a:cubicBezTo>
                    <a:pt x="13" y="123"/>
                    <a:pt x="0" y="107"/>
                    <a:pt x="2" y="91"/>
                  </a:cubicBezTo>
                  <a:cubicBezTo>
                    <a:pt x="4" y="75"/>
                    <a:pt x="24" y="52"/>
                    <a:pt x="37" y="50"/>
                  </a:cubicBezTo>
                  <a:cubicBezTo>
                    <a:pt x="50" y="48"/>
                    <a:pt x="66" y="83"/>
                    <a:pt x="81" y="78"/>
                  </a:cubicBezTo>
                  <a:cubicBezTo>
                    <a:pt x="96" y="73"/>
                    <a:pt x="102" y="31"/>
                    <a:pt x="130" y="19"/>
                  </a:cubicBezTo>
                  <a:cubicBezTo>
                    <a:pt x="158" y="7"/>
                    <a:pt x="221" y="0"/>
                    <a:pt x="252" y="7"/>
                  </a:cubicBezTo>
                  <a:close/>
                </a:path>
              </a:pathLst>
            </a:custGeom>
            <a:solidFill>
              <a:schemeClr val="tx1">
                <a:alpha val="50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862" name="Freeform 286"/>
            <p:cNvSpPr>
              <a:spLocks/>
            </p:cNvSpPr>
            <p:nvPr/>
          </p:nvSpPr>
          <p:spPr bwMode="auto">
            <a:xfrm rot="2341479">
              <a:off x="4205" y="1392"/>
              <a:ext cx="473" cy="512"/>
            </a:xfrm>
            <a:custGeom>
              <a:avLst/>
              <a:gdLst>
                <a:gd name="T0" fmla="*/ 255 w 511"/>
                <a:gd name="T1" fmla="*/ 213 h 553"/>
                <a:gd name="T2" fmla="*/ 336 w 511"/>
                <a:gd name="T3" fmla="*/ 214 h 553"/>
                <a:gd name="T4" fmla="*/ 440 w 511"/>
                <a:gd name="T5" fmla="*/ 282 h 553"/>
                <a:gd name="T6" fmla="*/ 473 w 511"/>
                <a:gd name="T7" fmla="*/ 389 h 553"/>
                <a:gd name="T8" fmla="*/ 504 w 511"/>
                <a:gd name="T9" fmla="*/ 454 h 553"/>
                <a:gd name="T10" fmla="*/ 428 w 511"/>
                <a:gd name="T11" fmla="*/ 466 h 553"/>
                <a:gd name="T12" fmla="*/ 412 w 511"/>
                <a:gd name="T13" fmla="*/ 426 h 553"/>
                <a:gd name="T14" fmla="*/ 428 w 511"/>
                <a:gd name="T15" fmla="*/ 402 h 553"/>
                <a:gd name="T16" fmla="*/ 352 w 511"/>
                <a:gd name="T17" fmla="*/ 546 h 553"/>
                <a:gd name="T18" fmla="*/ 308 w 511"/>
                <a:gd name="T19" fmla="*/ 442 h 553"/>
                <a:gd name="T20" fmla="*/ 300 w 511"/>
                <a:gd name="T21" fmla="*/ 406 h 553"/>
                <a:gd name="T22" fmla="*/ 248 w 511"/>
                <a:gd name="T23" fmla="*/ 474 h 553"/>
                <a:gd name="T24" fmla="*/ 240 w 511"/>
                <a:gd name="T25" fmla="*/ 362 h 553"/>
                <a:gd name="T26" fmla="*/ 160 w 511"/>
                <a:gd name="T27" fmla="*/ 318 h 553"/>
                <a:gd name="T28" fmla="*/ 176 w 511"/>
                <a:gd name="T29" fmla="*/ 446 h 553"/>
                <a:gd name="T30" fmla="*/ 260 w 511"/>
                <a:gd name="T31" fmla="*/ 510 h 553"/>
                <a:gd name="T32" fmla="*/ 108 w 511"/>
                <a:gd name="T33" fmla="*/ 442 h 553"/>
                <a:gd name="T34" fmla="*/ 100 w 511"/>
                <a:gd name="T35" fmla="*/ 294 h 553"/>
                <a:gd name="T36" fmla="*/ 20 w 511"/>
                <a:gd name="T37" fmla="*/ 265 h 553"/>
                <a:gd name="T38" fmla="*/ 6 w 511"/>
                <a:gd name="T39" fmla="*/ 207 h 553"/>
                <a:gd name="T40" fmla="*/ 60 w 511"/>
                <a:gd name="T41" fmla="*/ 136 h 553"/>
                <a:gd name="T42" fmla="*/ 68 w 511"/>
                <a:gd name="T43" fmla="*/ 138 h 553"/>
                <a:gd name="T44" fmla="*/ 28 w 511"/>
                <a:gd name="T45" fmla="*/ 50 h 553"/>
                <a:gd name="T46" fmla="*/ 156 w 511"/>
                <a:gd name="T47" fmla="*/ 18 h 553"/>
                <a:gd name="T48" fmla="*/ 304 w 511"/>
                <a:gd name="T49" fmla="*/ 158 h 553"/>
                <a:gd name="T50" fmla="*/ 240 w 511"/>
                <a:gd name="T51" fmla="*/ 126 h 553"/>
                <a:gd name="T52" fmla="*/ 146 w 511"/>
                <a:gd name="T53" fmla="*/ 161 h 553"/>
                <a:gd name="T54" fmla="*/ 255 w 511"/>
                <a:gd name="T55" fmla="*/ 21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1" h="553">
                  <a:moveTo>
                    <a:pt x="255" y="213"/>
                  </a:moveTo>
                  <a:cubicBezTo>
                    <a:pt x="287" y="222"/>
                    <a:pt x="305" y="202"/>
                    <a:pt x="336" y="214"/>
                  </a:cubicBezTo>
                  <a:cubicBezTo>
                    <a:pt x="367" y="226"/>
                    <a:pt x="417" y="253"/>
                    <a:pt x="440" y="282"/>
                  </a:cubicBezTo>
                  <a:cubicBezTo>
                    <a:pt x="463" y="311"/>
                    <a:pt x="462" y="360"/>
                    <a:pt x="473" y="389"/>
                  </a:cubicBezTo>
                  <a:cubicBezTo>
                    <a:pt x="484" y="418"/>
                    <a:pt x="511" y="441"/>
                    <a:pt x="504" y="454"/>
                  </a:cubicBezTo>
                  <a:cubicBezTo>
                    <a:pt x="497" y="467"/>
                    <a:pt x="443" y="471"/>
                    <a:pt x="428" y="466"/>
                  </a:cubicBezTo>
                  <a:cubicBezTo>
                    <a:pt x="413" y="461"/>
                    <a:pt x="412" y="437"/>
                    <a:pt x="412" y="426"/>
                  </a:cubicBezTo>
                  <a:cubicBezTo>
                    <a:pt x="412" y="415"/>
                    <a:pt x="438" y="382"/>
                    <a:pt x="428" y="402"/>
                  </a:cubicBezTo>
                  <a:cubicBezTo>
                    <a:pt x="418" y="422"/>
                    <a:pt x="372" y="539"/>
                    <a:pt x="352" y="546"/>
                  </a:cubicBezTo>
                  <a:cubicBezTo>
                    <a:pt x="332" y="553"/>
                    <a:pt x="317" y="465"/>
                    <a:pt x="308" y="442"/>
                  </a:cubicBezTo>
                  <a:cubicBezTo>
                    <a:pt x="299" y="419"/>
                    <a:pt x="310" y="401"/>
                    <a:pt x="300" y="406"/>
                  </a:cubicBezTo>
                  <a:cubicBezTo>
                    <a:pt x="290" y="411"/>
                    <a:pt x="258" y="481"/>
                    <a:pt x="248" y="474"/>
                  </a:cubicBezTo>
                  <a:cubicBezTo>
                    <a:pt x="238" y="467"/>
                    <a:pt x="255" y="388"/>
                    <a:pt x="240" y="362"/>
                  </a:cubicBezTo>
                  <a:cubicBezTo>
                    <a:pt x="225" y="336"/>
                    <a:pt x="171" y="304"/>
                    <a:pt x="160" y="318"/>
                  </a:cubicBezTo>
                  <a:cubicBezTo>
                    <a:pt x="149" y="332"/>
                    <a:pt x="159" y="414"/>
                    <a:pt x="176" y="446"/>
                  </a:cubicBezTo>
                  <a:cubicBezTo>
                    <a:pt x="193" y="478"/>
                    <a:pt x="271" y="511"/>
                    <a:pt x="260" y="510"/>
                  </a:cubicBezTo>
                  <a:cubicBezTo>
                    <a:pt x="249" y="509"/>
                    <a:pt x="135" y="478"/>
                    <a:pt x="108" y="442"/>
                  </a:cubicBezTo>
                  <a:cubicBezTo>
                    <a:pt x="81" y="406"/>
                    <a:pt x="115" y="323"/>
                    <a:pt x="100" y="294"/>
                  </a:cubicBezTo>
                  <a:cubicBezTo>
                    <a:pt x="85" y="265"/>
                    <a:pt x="36" y="280"/>
                    <a:pt x="20" y="265"/>
                  </a:cubicBezTo>
                  <a:cubicBezTo>
                    <a:pt x="4" y="250"/>
                    <a:pt x="0" y="229"/>
                    <a:pt x="6" y="207"/>
                  </a:cubicBezTo>
                  <a:cubicBezTo>
                    <a:pt x="13" y="186"/>
                    <a:pt x="50" y="148"/>
                    <a:pt x="60" y="136"/>
                  </a:cubicBezTo>
                  <a:cubicBezTo>
                    <a:pt x="70" y="124"/>
                    <a:pt x="73" y="152"/>
                    <a:pt x="68" y="138"/>
                  </a:cubicBezTo>
                  <a:cubicBezTo>
                    <a:pt x="63" y="124"/>
                    <a:pt x="13" y="70"/>
                    <a:pt x="28" y="50"/>
                  </a:cubicBezTo>
                  <a:cubicBezTo>
                    <a:pt x="43" y="30"/>
                    <a:pt x="110" y="0"/>
                    <a:pt x="156" y="18"/>
                  </a:cubicBezTo>
                  <a:cubicBezTo>
                    <a:pt x="202" y="36"/>
                    <a:pt x="290" y="140"/>
                    <a:pt x="304" y="158"/>
                  </a:cubicBezTo>
                  <a:cubicBezTo>
                    <a:pt x="318" y="176"/>
                    <a:pt x="266" y="126"/>
                    <a:pt x="240" y="126"/>
                  </a:cubicBezTo>
                  <a:cubicBezTo>
                    <a:pt x="214" y="126"/>
                    <a:pt x="144" y="147"/>
                    <a:pt x="146" y="161"/>
                  </a:cubicBezTo>
                  <a:cubicBezTo>
                    <a:pt x="148" y="175"/>
                    <a:pt x="232" y="202"/>
                    <a:pt x="255" y="213"/>
                  </a:cubicBezTo>
                  <a:close/>
                </a:path>
              </a:pathLst>
            </a:custGeom>
            <a:solidFill>
              <a:schemeClr val="tx1">
                <a:alpha val="5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2864" name="Oval 288"/>
          <p:cNvSpPr>
            <a:spLocks noChangeArrowheads="1"/>
          </p:cNvSpPr>
          <p:nvPr/>
        </p:nvSpPr>
        <p:spPr bwMode="auto">
          <a:xfrm rot="5400000" flipV="1">
            <a:off x="3689901" y="752248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65" name="Oval 289"/>
          <p:cNvSpPr>
            <a:spLocks noChangeArrowheads="1"/>
          </p:cNvSpPr>
          <p:nvPr/>
        </p:nvSpPr>
        <p:spPr bwMode="auto">
          <a:xfrm rot="5400000" flipV="1">
            <a:off x="4240936" y="752248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66" name="Oval 290"/>
          <p:cNvSpPr>
            <a:spLocks noChangeArrowheads="1"/>
          </p:cNvSpPr>
          <p:nvPr/>
        </p:nvSpPr>
        <p:spPr bwMode="auto">
          <a:xfrm rot="5400000" flipV="1">
            <a:off x="4791970" y="752248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67" name="Oval 291"/>
          <p:cNvSpPr>
            <a:spLocks noChangeArrowheads="1"/>
          </p:cNvSpPr>
          <p:nvPr/>
        </p:nvSpPr>
        <p:spPr bwMode="auto">
          <a:xfrm rot="5400000" flipV="1">
            <a:off x="3086734" y="1207904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68" name="Oval 292"/>
          <p:cNvSpPr>
            <a:spLocks noChangeArrowheads="1"/>
          </p:cNvSpPr>
          <p:nvPr/>
        </p:nvSpPr>
        <p:spPr bwMode="auto">
          <a:xfrm rot="5400000" flipV="1">
            <a:off x="3790156" y="1207904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69" name="Oval 293"/>
          <p:cNvSpPr>
            <a:spLocks noChangeArrowheads="1"/>
          </p:cNvSpPr>
          <p:nvPr/>
        </p:nvSpPr>
        <p:spPr bwMode="auto">
          <a:xfrm rot="5400000" flipV="1">
            <a:off x="4341190" y="1207904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70" name="Oval 294"/>
          <p:cNvSpPr>
            <a:spLocks noChangeArrowheads="1"/>
          </p:cNvSpPr>
          <p:nvPr/>
        </p:nvSpPr>
        <p:spPr bwMode="auto">
          <a:xfrm rot="5400000" flipV="1">
            <a:off x="4892225" y="1207904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71" name="Oval 295"/>
          <p:cNvSpPr>
            <a:spLocks noChangeArrowheads="1"/>
          </p:cNvSpPr>
          <p:nvPr/>
        </p:nvSpPr>
        <p:spPr bwMode="auto">
          <a:xfrm rot="5400000" flipV="1">
            <a:off x="2957509" y="1207904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72" name="Oval 296"/>
          <p:cNvSpPr>
            <a:spLocks noChangeArrowheads="1"/>
          </p:cNvSpPr>
          <p:nvPr/>
        </p:nvSpPr>
        <p:spPr bwMode="auto">
          <a:xfrm rot="5400000" flipV="1">
            <a:off x="3508544" y="1207904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73" name="Oval 297"/>
          <p:cNvSpPr>
            <a:spLocks noChangeArrowheads="1"/>
          </p:cNvSpPr>
          <p:nvPr/>
        </p:nvSpPr>
        <p:spPr bwMode="auto">
          <a:xfrm rot="5400000" flipV="1">
            <a:off x="4061406" y="1207294"/>
            <a:ext cx="1530041" cy="110450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74" name="Oval 298"/>
          <p:cNvSpPr>
            <a:spLocks noChangeArrowheads="1"/>
          </p:cNvSpPr>
          <p:nvPr/>
        </p:nvSpPr>
        <p:spPr bwMode="auto">
          <a:xfrm rot="5400000" flipV="1">
            <a:off x="2956290" y="1207904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75" name="Oval 299"/>
          <p:cNvSpPr>
            <a:spLocks noChangeArrowheads="1"/>
          </p:cNvSpPr>
          <p:nvPr/>
        </p:nvSpPr>
        <p:spPr bwMode="auto">
          <a:xfrm rot="5400000" flipV="1">
            <a:off x="4061406" y="1207294"/>
            <a:ext cx="1530041" cy="110450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76" name="Oval 300"/>
          <p:cNvSpPr>
            <a:spLocks noChangeArrowheads="1"/>
          </p:cNvSpPr>
          <p:nvPr/>
        </p:nvSpPr>
        <p:spPr bwMode="auto">
          <a:xfrm rot="5400000" flipV="1">
            <a:off x="3172071" y="1207904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77" name="Oval 301"/>
          <p:cNvSpPr>
            <a:spLocks noChangeArrowheads="1"/>
          </p:cNvSpPr>
          <p:nvPr/>
        </p:nvSpPr>
        <p:spPr bwMode="auto">
          <a:xfrm rot="5400000" flipV="1">
            <a:off x="3723106" y="1207904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78" name="Oval 302"/>
          <p:cNvSpPr>
            <a:spLocks noChangeArrowheads="1"/>
          </p:cNvSpPr>
          <p:nvPr/>
        </p:nvSpPr>
        <p:spPr bwMode="auto">
          <a:xfrm rot="5400000" flipV="1">
            <a:off x="3170852" y="1207904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79" name="Oval 303"/>
          <p:cNvSpPr>
            <a:spLocks noChangeArrowheads="1"/>
          </p:cNvSpPr>
          <p:nvPr/>
        </p:nvSpPr>
        <p:spPr bwMode="auto">
          <a:xfrm rot="5400000" flipV="1">
            <a:off x="3721886" y="1207904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80" name="Oval 304"/>
          <p:cNvSpPr>
            <a:spLocks noChangeArrowheads="1"/>
          </p:cNvSpPr>
          <p:nvPr/>
        </p:nvSpPr>
        <p:spPr bwMode="auto">
          <a:xfrm rot="5400000" flipV="1">
            <a:off x="3790156" y="1207904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81" name="Oval 305"/>
          <p:cNvSpPr>
            <a:spLocks noChangeArrowheads="1"/>
          </p:cNvSpPr>
          <p:nvPr/>
        </p:nvSpPr>
        <p:spPr bwMode="auto">
          <a:xfrm rot="5400000" flipV="1">
            <a:off x="4190022" y="1207904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82" name="Oval 306"/>
          <p:cNvSpPr>
            <a:spLocks noChangeArrowheads="1"/>
          </p:cNvSpPr>
          <p:nvPr/>
        </p:nvSpPr>
        <p:spPr bwMode="auto">
          <a:xfrm rot="5400000" flipV="1">
            <a:off x="4339362" y="1478801"/>
            <a:ext cx="1530041" cy="110450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83" name="Oval 307"/>
          <p:cNvSpPr>
            <a:spLocks noChangeArrowheads="1"/>
          </p:cNvSpPr>
          <p:nvPr/>
        </p:nvSpPr>
        <p:spPr bwMode="auto">
          <a:xfrm rot="5400000" flipV="1">
            <a:off x="4677663" y="1071400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84" name="Oval 308"/>
          <p:cNvSpPr>
            <a:spLocks noChangeArrowheads="1"/>
          </p:cNvSpPr>
          <p:nvPr/>
        </p:nvSpPr>
        <p:spPr bwMode="auto">
          <a:xfrm rot="5400000" flipV="1">
            <a:off x="4675834" y="713781"/>
            <a:ext cx="1530041" cy="110450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85" name="Oval 309"/>
          <p:cNvSpPr>
            <a:spLocks noChangeArrowheads="1"/>
          </p:cNvSpPr>
          <p:nvPr/>
        </p:nvSpPr>
        <p:spPr bwMode="auto">
          <a:xfrm rot="5400000" flipV="1">
            <a:off x="4890396" y="1207294"/>
            <a:ext cx="1530041" cy="110450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86" name="Oval 310"/>
          <p:cNvSpPr>
            <a:spLocks noChangeArrowheads="1"/>
          </p:cNvSpPr>
          <p:nvPr/>
        </p:nvSpPr>
        <p:spPr bwMode="auto">
          <a:xfrm rot="5400000" flipV="1">
            <a:off x="4890396" y="1478801"/>
            <a:ext cx="1530041" cy="110450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87" name="Oval 311"/>
          <p:cNvSpPr>
            <a:spLocks noChangeArrowheads="1"/>
          </p:cNvSpPr>
          <p:nvPr/>
        </p:nvSpPr>
        <p:spPr bwMode="auto">
          <a:xfrm rot="5400000" flipV="1">
            <a:off x="4944358" y="752248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88" name="Oval 312"/>
          <p:cNvSpPr>
            <a:spLocks noChangeArrowheads="1"/>
          </p:cNvSpPr>
          <p:nvPr/>
        </p:nvSpPr>
        <p:spPr bwMode="auto">
          <a:xfrm rot="5400000" flipV="1">
            <a:off x="4392104" y="1023755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89" name="Oval 313"/>
          <p:cNvSpPr>
            <a:spLocks noChangeArrowheads="1"/>
          </p:cNvSpPr>
          <p:nvPr/>
        </p:nvSpPr>
        <p:spPr bwMode="auto">
          <a:xfrm rot="5400000" flipV="1">
            <a:off x="4239717" y="1380765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90" name="Oval 314"/>
          <p:cNvSpPr>
            <a:spLocks noChangeArrowheads="1"/>
          </p:cNvSpPr>
          <p:nvPr/>
        </p:nvSpPr>
        <p:spPr bwMode="auto">
          <a:xfrm rot="5400000" flipV="1">
            <a:off x="4646897" y="1517269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91" name="Oval 315"/>
          <p:cNvSpPr>
            <a:spLocks noChangeArrowheads="1"/>
          </p:cNvSpPr>
          <p:nvPr/>
        </p:nvSpPr>
        <p:spPr bwMode="auto">
          <a:xfrm rot="5400000" flipV="1">
            <a:off x="4943139" y="1380765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92" name="Oval 316"/>
          <p:cNvSpPr>
            <a:spLocks noChangeArrowheads="1"/>
          </p:cNvSpPr>
          <p:nvPr/>
        </p:nvSpPr>
        <p:spPr bwMode="auto">
          <a:xfrm rot="5400000" flipV="1">
            <a:off x="4094643" y="1023755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93" name="Oval 317"/>
          <p:cNvSpPr>
            <a:spLocks noChangeArrowheads="1"/>
          </p:cNvSpPr>
          <p:nvPr/>
        </p:nvSpPr>
        <p:spPr bwMode="auto">
          <a:xfrm rot="5400000" flipV="1">
            <a:off x="3839851" y="1380765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94" name="Oval 318"/>
          <p:cNvSpPr>
            <a:spLocks noChangeArrowheads="1"/>
          </p:cNvSpPr>
          <p:nvPr/>
        </p:nvSpPr>
        <p:spPr bwMode="auto">
          <a:xfrm rot="5400000" flipV="1">
            <a:off x="3691121" y="752248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95" name="Oval 319"/>
          <p:cNvSpPr>
            <a:spLocks noChangeArrowheads="1"/>
          </p:cNvSpPr>
          <p:nvPr/>
        </p:nvSpPr>
        <p:spPr bwMode="auto">
          <a:xfrm rot="5400000" flipV="1">
            <a:off x="4242155" y="752248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96" name="Oval 320"/>
          <p:cNvSpPr>
            <a:spLocks noChangeArrowheads="1"/>
          </p:cNvSpPr>
          <p:nvPr/>
        </p:nvSpPr>
        <p:spPr bwMode="auto">
          <a:xfrm rot="5400000" flipV="1">
            <a:off x="4793189" y="752248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97" name="Oval 321"/>
          <p:cNvSpPr>
            <a:spLocks noChangeArrowheads="1"/>
          </p:cNvSpPr>
          <p:nvPr/>
        </p:nvSpPr>
        <p:spPr bwMode="auto">
          <a:xfrm rot="5400000" flipV="1">
            <a:off x="4946187" y="751639"/>
            <a:ext cx="765021" cy="1250799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98" name="Oval 322"/>
          <p:cNvSpPr>
            <a:spLocks noChangeArrowheads="1"/>
          </p:cNvSpPr>
          <p:nvPr/>
        </p:nvSpPr>
        <p:spPr bwMode="auto">
          <a:xfrm rot="5400000" flipV="1">
            <a:off x="4393324" y="1023755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899" name="Oval 323"/>
          <p:cNvSpPr>
            <a:spLocks noChangeArrowheads="1"/>
          </p:cNvSpPr>
          <p:nvPr/>
        </p:nvSpPr>
        <p:spPr bwMode="auto">
          <a:xfrm rot="5400000" flipV="1">
            <a:off x="4240936" y="1380765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00" name="Oval 324"/>
          <p:cNvSpPr>
            <a:spLocks noChangeArrowheads="1"/>
          </p:cNvSpPr>
          <p:nvPr/>
        </p:nvSpPr>
        <p:spPr bwMode="auto">
          <a:xfrm rot="5400000" flipV="1">
            <a:off x="4648726" y="1516659"/>
            <a:ext cx="765021" cy="1250799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01" name="[动画大师]_Oval 42"/>
          <p:cNvSpPr>
            <a:spLocks noChangeArrowheads="1"/>
          </p:cNvSpPr>
          <p:nvPr/>
        </p:nvSpPr>
        <p:spPr bwMode="auto">
          <a:xfrm rot="5400000" flipV="1">
            <a:off x="4944358" y="1380765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02" name="Oval 326"/>
          <p:cNvSpPr>
            <a:spLocks noChangeArrowheads="1"/>
          </p:cNvSpPr>
          <p:nvPr/>
        </p:nvSpPr>
        <p:spPr bwMode="auto">
          <a:xfrm rot="5400000" flipV="1">
            <a:off x="4095863" y="1023755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03" name="Oval 327"/>
          <p:cNvSpPr>
            <a:spLocks noChangeArrowheads="1"/>
          </p:cNvSpPr>
          <p:nvPr/>
        </p:nvSpPr>
        <p:spPr bwMode="auto">
          <a:xfrm rot="5400000" flipV="1">
            <a:off x="3841070" y="1380765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04" name="Oval 328"/>
          <p:cNvSpPr>
            <a:spLocks noChangeArrowheads="1"/>
          </p:cNvSpPr>
          <p:nvPr/>
        </p:nvSpPr>
        <p:spPr bwMode="auto">
          <a:xfrm rot="5400000" flipV="1">
            <a:off x="3174510" y="1479411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05" name="Oval 329"/>
          <p:cNvSpPr>
            <a:spLocks noChangeArrowheads="1"/>
          </p:cNvSpPr>
          <p:nvPr/>
        </p:nvSpPr>
        <p:spPr bwMode="auto">
          <a:xfrm rot="5400000" flipV="1">
            <a:off x="3725544" y="1479411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06" name="Oval 330"/>
          <p:cNvSpPr>
            <a:spLocks noChangeArrowheads="1"/>
          </p:cNvSpPr>
          <p:nvPr/>
        </p:nvSpPr>
        <p:spPr bwMode="auto">
          <a:xfrm rot="5400000" flipV="1">
            <a:off x="4277797" y="1479411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07" name="Oval 331"/>
          <p:cNvSpPr>
            <a:spLocks noChangeArrowheads="1"/>
          </p:cNvSpPr>
          <p:nvPr/>
        </p:nvSpPr>
        <p:spPr bwMode="auto">
          <a:xfrm rot="5400000" flipV="1">
            <a:off x="3172071" y="1479411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08" name="[动画大师]_Oval 46"/>
          <p:cNvSpPr>
            <a:spLocks noChangeArrowheads="1"/>
          </p:cNvSpPr>
          <p:nvPr/>
        </p:nvSpPr>
        <p:spPr bwMode="auto">
          <a:xfrm rot="5400000" flipV="1">
            <a:off x="4277797" y="1479411"/>
            <a:ext cx="1530041" cy="1103288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09" name="Oval 333"/>
          <p:cNvSpPr>
            <a:spLocks noChangeArrowheads="1"/>
          </p:cNvSpPr>
          <p:nvPr/>
        </p:nvSpPr>
        <p:spPr bwMode="auto">
          <a:xfrm rot="5400000" flipV="1">
            <a:off x="3389072" y="1479411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10" name="Oval 334"/>
          <p:cNvSpPr>
            <a:spLocks noChangeArrowheads="1"/>
          </p:cNvSpPr>
          <p:nvPr/>
        </p:nvSpPr>
        <p:spPr bwMode="auto">
          <a:xfrm rot="5400000" flipV="1">
            <a:off x="3939496" y="1478801"/>
            <a:ext cx="1530041" cy="110450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11" name="Oval 335"/>
          <p:cNvSpPr>
            <a:spLocks noChangeArrowheads="1"/>
          </p:cNvSpPr>
          <p:nvPr/>
        </p:nvSpPr>
        <p:spPr bwMode="auto">
          <a:xfrm rot="5400000" flipV="1">
            <a:off x="3386633" y="1479411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12" name="Oval 336"/>
          <p:cNvSpPr>
            <a:spLocks noChangeArrowheads="1"/>
          </p:cNvSpPr>
          <p:nvPr/>
        </p:nvSpPr>
        <p:spPr bwMode="auto">
          <a:xfrm rot="5400000" flipV="1">
            <a:off x="3937668" y="1479411"/>
            <a:ext cx="1530041" cy="1103287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13" name="Oval 337"/>
          <p:cNvSpPr>
            <a:spLocks noChangeArrowheads="1"/>
          </p:cNvSpPr>
          <p:nvPr/>
        </p:nvSpPr>
        <p:spPr bwMode="auto">
          <a:xfrm rot="5400000" flipV="1">
            <a:off x="3391222" y="888751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14" name="Oval 338"/>
          <p:cNvSpPr>
            <a:spLocks noChangeArrowheads="1"/>
          </p:cNvSpPr>
          <p:nvPr/>
        </p:nvSpPr>
        <p:spPr bwMode="auto">
          <a:xfrm rot="5400000" flipV="1">
            <a:off x="3942256" y="888751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15" name="Oval 339"/>
          <p:cNvSpPr>
            <a:spLocks noChangeArrowheads="1"/>
          </p:cNvSpPr>
          <p:nvPr/>
        </p:nvSpPr>
        <p:spPr bwMode="auto">
          <a:xfrm rot="5400000" flipV="1">
            <a:off x="4492681" y="888142"/>
            <a:ext cx="765021" cy="1250799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16" name="Oval 340"/>
          <p:cNvSpPr>
            <a:spLocks noChangeArrowheads="1"/>
          </p:cNvSpPr>
          <p:nvPr/>
        </p:nvSpPr>
        <p:spPr bwMode="auto">
          <a:xfrm rot="5400000" flipV="1">
            <a:off x="4645678" y="888751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17" name="Oval 341"/>
          <p:cNvSpPr>
            <a:spLocks noChangeArrowheads="1"/>
          </p:cNvSpPr>
          <p:nvPr/>
        </p:nvSpPr>
        <p:spPr bwMode="auto">
          <a:xfrm rot="5400000" flipV="1">
            <a:off x="4093425" y="1160259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18" name="Oval 342"/>
          <p:cNvSpPr>
            <a:spLocks noChangeArrowheads="1"/>
          </p:cNvSpPr>
          <p:nvPr/>
        </p:nvSpPr>
        <p:spPr bwMode="auto">
          <a:xfrm rot="5400000" flipV="1">
            <a:off x="3939818" y="1517269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19" name="Oval 343"/>
          <p:cNvSpPr>
            <a:spLocks noChangeArrowheads="1"/>
          </p:cNvSpPr>
          <p:nvPr/>
        </p:nvSpPr>
        <p:spPr bwMode="auto">
          <a:xfrm rot="5400000" flipV="1">
            <a:off x="4643849" y="1516659"/>
            <a:ext cx="765021" cy="1250799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20" name="Oval 344"/>
          <p:cNvSpPr>
            <a:spLocks noChangeArrowheads="1"/>
          </p:cNvSpPr>
          <p:nvPr/>
        </p:nvSpPr>
        <p:spPr bwMode="auto">
          <a:xfrm rot="5400000" flipV="1">
            <a:off x="3795964" y="1160259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21" name="Oval 345"/>
          <p:cNvSpPr>
            <a:spLocks noChangeArrowheads="1"/>
          </p:cNvSpPr>
          <p:nvPr/>
        </p:nvSpPr>
        <p:spPr bwMode="auto">
          <a:xfrm rot="5400000" flipV="1">
            <a:off x="3539952" y="1517269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22" name="Oval 346"/>
          <p:cNvSpPr>
            <a:spLocks noChangeArrowheads="1"/>
          </p:cNvSpPr>
          <p:nvPr/>
        </p:nvSpPr>
        <p:spPr bwMode="auto">
          <a:xfrm rot="5400000" flipV="1">
            <a:off x="3392440" y="888751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23" name="Oval 347"/>
          <p:cNvSpPr>
            <a:spLocks noChangeArrowheads="1"/>
          </p:cNvSpPr>
          <p:nvPr/>
        </p:nvSpPr>
        <p:spPr bwMode="auto">
          <a:xfrm rot="5400000" flipV="1">
            <a:off x="3943475" y="888751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24" name="Oval 348"/>
          <p:cNvSpPr>
            <a:spLocks noChangeArrowheads="1"/>
          </p:cNvSpPr>
          <p:nvPr/>
        </p:nvSpPr>
        <p:spPr bwMode="auto">
          <a:xfrm rot="5400000" flipV="1">
            <a:off x="4494509" y="888751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25" name="Oval 349"/>
          <p:cNvSpPr>
            <a:spLocks noChangeArrowheads="1"/>
          </p:cNvSpPr>
          <p:nvPr/>
        </p:nvSpPr>
        <p:spPr bwMode="auto">
          <a:xfrm rot="5400000" flipV="1">
            <a:off x="4646897" y="888751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26" name="Oval 350"/>
          <p:cNvSpPr>
            <a:spLocks noChangeArrowheads="1"/>
          </p:cNvSpPr>
          <p:nvPr/>
        </p:nvSpPr>
        <p:spPr bwMode="auto">
          <a:xfrm rot="5400000" flipV="1">
            <a:off x="4094643" y="1160259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27" name="Oval 351"/>
          <p:cNvSpPr>
            <a:spLocks noChangeArrowheads="1"/>
          </p:cNvSpPr>
          <p:nvPr/>
        </p:nvSpPr>
        <p:spPr bwMode="auto">
          <a:xfrm rot="5400000" flipV="1">
            <a:off x="3942256" y="1517269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28" name="Oval 352"/>
          <p:cNvSpPr>
            <a:spLocks noChangeArrowheads="1"/>
          </p:cNvSpPr>
          <p:nvPr/>
        </p:nvSpPr>
        <p:spPr bwMode="auto">
          <a:xfrm rot="5400000" flipV="1">
            <a:off x="4645678" y="1517269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29" name="Oval 353"/>
          <p:cNvSpPr>
            <a:spLocks noChangeArrowheads="1"/>
          </p:cNvSpPr>
          <p:nvPr/>
        </p:nvSpPr>
        <p:spPr bwMode="auto">
          <a:xfrm rot="5400000" flipV="1">
            <a:off x="3797182" y="1160259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2930" name="Oval 354"/>
          <p:cNvSpPr>
            <a:spLocks noChangeArrowheads="1"/>
          </p:cNvSpPr>
          <p:nvPr/>
        </p:nvSpPr>
        <p:spPr bwMode="auto">
          <a:xfrm rot="5400000" flipV="1">
            <a:off x="3542390" y="1517269"/>
            <a:ext cx="765021" cy="1249580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grpSp>
        <p:nvGrpSpPr>
          <p:cNvPr id="152931" name="Group 355"/>
          <p:cNvGrpSpPr>
            <a:grpSpLocks/>
          </p:cNvGrpSpPr>
          <p:nvPr/>
        </p:nvGrpSpPr>
        <p:grpSpPr bwMode="auto">
          <a:xfrm>
            <a:off x="3960864" y="2388065"/>
            <a:ext cx="1105726" cy="1192533"/>
            <a:chOff x="3068" y="845"/>
            <a:chExt cx="907" cy="795"/>
          </a:xfrm>
        </p:grpSpPr>
        <p:grpSp>
          <p:nvGrpSpPr>
            <p:cNvPr id="152932" name="Group 356"/>
            <p:cNvGrpSpPr>
              <a:grpSpLocks/>
            </p:cNvGrpSpPr>
            <p:nvPr/>
          </p:nvGrpSpPr>
          <p:grpSpPr bwMode="auto">
            <a:xfrm>
              <a:off x="3068" y="845"/>
              <a:ext cx="907" cy="795"/>
              <a:chOff x="3976" y="1616"/>
              <a:chExt cx="1006" cy="881"/>
            </a:xfrm>
          </p:grpSpPr>
          <p:sp>
            <p:nvSpPr>
              <p:cNvPr id="152933" name="Oval 357"/>
              <p:cNvSpPr>
                <a:spLocks noChangeArrowheads="1"/>
              </p:cNvSpPr>
              <p:nvPr/>
            </p:nvSpPr>
            <p:spPr bwMode="auto">
              <a:xfrm rot="-5628538">
                <a:off x="4481" y="2054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34" name="Oval 358"/>
              <p:cNvSpPr>
                <a:spLocks noChangeArrowheads="1"/>
              </p:cNvSpPr>
              <p:nvPr/>
            </p:nvSpPr>
            <p:spPr bwMode="auto">
              <a:xfrm rot="-5628538">
                <a:off x="4429" y="2083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35" name="Freeform 359"/>
              <p:cNvSpPr>
                <a:spLocks/>
              </p:cNvSpPr>
              <p:nvPr/>
            </p:nvSpPr>
            <p:spPr bwMode="auto">
              <a:xfrm rot="2069701">
                <a:off x="4484" y="1855"/>
                <a:ext cx="280" cy="490"/>
              </a:xfrm>
              <a:custGeom>
                <a:avLst/>
                <a:gdLst>
                  <a:gd name="T0" fmla="*/ 356 w 450"/>
                  <a:gd name="T1" fmla="*/ 14 h 506"/>
                  <a:gd name="T2" fmla="*/ 439 w 450"/>
                  <a:gd name="T3" fmla="*/ 95 h 506"/>
                  <a:gd name="T4" fmla="*/ 422 w 450"/>
                  <a:gd name="T5" fmla="*/ 247 h 506"/>
                  <a:gd name="T6" fmla="*/ 408 w 450"/>
                  <a:gd name="T7" fmla="*/ 385 h 506"/>
                  <a:gd name="T8" fmla="*/ 264 w 450"/>
                  <a:gd name="T9" fmla="*/ 493 h 506"/>
                  <a:gd name="T10" fmla="*/ 162 w 450"/>
                  <a:gd name="T11" fmla="*/ 466 h 506"/>
                  <a:gd name="T12" fmla="*/ 25 w 450"/>
                  <a:gd name="T13" fmla="*/ 395 h 506"/>
                  <a:gd name="T14" fmla="*/ 13 w 450"/>
                  <a:gd name="T15" fmla="*/ 242 h 506"/>
                  <a:gd name="T16" fmla="*/ 79 w 450"/>
                  <a:gd name="T17" fmla="*/ 73 h 506"/>
                  <a:gd name="T18" fmla="*/ 251 w 450"/>
                  <a:gd name="T19" fmla="*/ 17 h 506"/>
                  <a:gd name="T20" fmla="*/ 356 w 450"/>
                  <a:gd name="T21" fmla="*/ 1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0" h="506">
                    <a:moveTo>
                      <a:pt x="356" y="14"/>
                    </a:moveTo>
                    <a:cubicBezTo>
                      <a:pt x="387" y="27"/>
                      <a:pt x="427" y="56"/>
                      <a:pt x="439" y="95"/>
                    </a:cubicBezTo>
                    <a:cubicBezTo>
                      <a:pt x="450" y="133"/>
                      <a:pt x="427" y="199"/>
                      <a:pt x="422" y="247"/>
                    </a:cubicBezTo>
                    <a:cubicBezTo>
                      <a:pt x="417" y="295"/>
                      <a:pt x="434" y="344"/>
                      <a:pt x="408" y="385"/>
                    </a:cubicBezTo>
                    <a:cubicBezTo>
                      <a:pt x="382" y="426"/>
                      <a:pt x="305" y="480"/>
                      <a:pt x="264" y="493"/>
                    </a:cubicBezTo>
                    <a:cubicBezTo>
                      <a:pt x="223" y="506"/>
                      <a:pt x="202" y="482"/>
                      <a:pt x="162" y="466"/>
                    </a:cubicBezTo>
                    <a:cubicBezTo>
                      <a:pt x="122" y="450"/>
                      <a:pt x="50" y="432"/>
                      <a:pt x="25" y="395"/>
                    </a:cubicBezTo>
                    <a:cubicBezTo>
                      <a:pt x="0" y="358"/>
                      <a:pt x="4" y="296"/>
                      <a:pt x="13" y="242"/>
                    </a:cubicBezTo>
                    <a:cubicBezTo>
                      <a:pt x="22" y="188"/>
                      <a:pt x="39" y="110"/>
                      <a:pt x="79" y="73"/>
                    </a:cubicBezTo>
                    <a:cubicBezTo>
                      <a:pt x="119" y="36"/>
                      <a:pt x="205" y="27"/>
                      <a:pt x="251" y="17"/>
                    </a:cubicBezTo>
                    <a:cubicBezTo>
                      <a:pt x="297" y="7"/>
                      <a:pt x="327" y="0"/>
                      <a:pt x="356" y="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36" name="Freeform 360"/>
              <p:cNvSpPr>
                <a:spLocks/>
              </p:cNvSpPr>
              <p:nvPr/>
            </p:nvSpPr>
            <p:spPr bwMode="auto">
              <a:xfrm rot="5142117" flipH="1">
                <a:off x="3973" y="2161"/>
                <a:ext cx="456" cy="215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37" name="Freeform 361"/>
              <p:cNvSpPr>
                <a:spLocks/>
              </p:cNvSpPr>
              <p:nvPr/>
            </p:nvSpPr>
            <p:spPr bwMode="auto">
              <a:xfrm rot="14077831">
                <a:off x="3877" y="1805"/>
                <a:ext cx="456" cy="257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D00000">
                      <a:alpha val="22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38" name="Freeform 362"/>
              <p:cNvSpPr>
                <a:spLocks/>
              </p:cNvSpPr>
              <p:nvPr/>
            </p:nvSpPr>
            <p:spPr bwMode="auto">
              <a:xfrm rot="16109143">
                <a:off x="4125" y="1693"/>
                <a:ext cx="457" cy="303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39" name="Freeform 363"/>
              <p:cNvSpPr>
                <a:spLocks/>
              </p:cNvSpPr>
              <p:nvPr/>
            </p:nvSpPr>
            <p:spPr bwMode="auto">
              <a:xfrm rot="153693">
                <a:off x="4170" y="2052"/>
                <a:ext cx="288" cy="413"/>
              </a:xfrm>
              <a:custGeom>
                <a:avLst/>
                <a:gdLst>
                  <a:gd name="T0" fmla="*/ 409 w 462"/>
                  <a:gd name="T1" fmla="*/ 89 h 427"/>
                  <a:gd name="T2" fmla="*/ 461 w 462"/>
                  <a:gd name="T3" fmla="*/ 193 h 427"/>
                  <a:gd name="T4" fmla="*/ 395 w 462"/>
                  <a:gd name="T5" fmla="*/ 331 h 427"/>
                  <a:gd name="T6" fmla="*/ 380 w 462"/>
                  <a:gd name="T7" fmla="*/ 396 h 427"/>
                  <a:gd name="T8" fmla="*/ 212 w 462"/>
                  <a:gd name="T9" fmla="*/ 418 h 427"/>
                  <a:gd name="T10" fmla="*/ 42 w 462"/>
                  <a:gd name="T11" fmla="*/ 343 h 427"/>
                  <a:gd name="T12" fmla="*/ 10 w 462"/>
                  <a:gd name="T13" fmla="*/ 192 h 427"/>
                  <a:gd name="T14" fmla="*/ 104 w 462"/>
                  <a:gd name="T15" fmla="*/ 22 h 427"/>
                  <a:gd name="T16" fmla="*/ 309 w 462"/>
                  <a:gd name="T17" fmla="*/ 57 h 427"/>
                  <a:gd name="T18" fmla="*/ 409 w 462"/>
                  <a:gd name="T19" fmla="*/ 89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2" h="427">
                    <a:moveTo>
                      <a:pt x="409" y="89"/>
                    </a:moveTo>
                    <a:cubicBezTo>
                      <a:pt x="434" y="111"/>
                      <a:pt x="462" y="152"/>
                      <a:pt x="461" y="193"/>
                    </a:cubicBezTo>
                    <a:cubicBezTo>
                      <a:pt x="458" y="232"/>
                      <a:pt x="408" y="297"/>
                      <a:pt x="395" y="331"/>
                    </a:cubicBezTo>
                    <a:cubicBezTo>
                      <a:pt x="382" y="365"/>
                      <a:pt x="410" y="382"/>
                      <a:pt x="380" y="396"/>
                    </a:cubicBezTo>
                    <a:cubicBezTo>
                      <a:pt x="350" y="410"/>
                      <a:pt x="268" y="427"/>
                      <a:pt x="212" y="418"/>
                    </a:cubicBezTo>
                    <a:cubicBezTo>
                      <a:pt x="156" y="409"/>
                      <a:pt x="75" y="380"/>
                      <a:pt x="42" y="343"/>
                    </a:cubicBezTo>
                    <a:cubicBezTo>
                      <a:pt x="8" y="305"/>
                      <a:pt x="0" y="246"/>
                      <a:pt x="10" y="192"/>
                    </a:cubicBezTo>
                    <a:cubicBezTo>
                      <a:pt x="20" y="138"/>
                      <a:pt x="54" y="45"/>
                      <a:pt x="104" y="22"/>
                    </a:cubicBezTo>
                    <a:cubicBezTo>
                      <a:pt x="153" y="0"/>
                      <a:pt x="258" y="46"/>
                      <a:pt x="309" y="57"/>
                    </a:cubicBezTo>
                    <a:cubicBezTo>
                      <a:pt x="360" y="69"/>
                      <a:pt x="386" y="67"/>
                      <a:pt x="409" y="8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40" name="Freeform 364"/>
              <p:cNvSpPr>
                <a:spLocks/>
              </p:cNvSpPr>
              <p:nvPr/>
            </p:nvSpPr>
            <p:spPr bwMode="auto">
              <a:xfrm rot="2418906">
                <a:off x="4701" y="1888"/>
                <a:ext cx="277" cy="508"/>
              </a:xfrm>
              <a:custGeom>
                <a:avLst/>
                <a:gdLst>
                  <a:gd name="T0" fmla="*/ 349 w 443"/>
                  <a:gd name="T1" fmla="*/ 67 h 524"/>
                  <a:gd name="T2" fmla="*/ 432 w 443"/>
                  <a:gd name="T3" fmla="*/ 148 h 524"/>
                  <a:gd name="T4" fmla="*/ 415 w 443"/>
                  <a:gd name="T5" fmla="*/ 300 h 524"/>
                  <a:gd name="T6" fmla="*/ 292 w 443"/>
                  <a:gd name="T7" fmla="*/ 357 h 524"/>
                  <a:gd name="T8" fmla="*/ 271 w 443"/>
                  <a:gd name="T9" fmla="*/ 442 h 524"/>
                  <a:gd name="T10" fmla="*/ 155 w 443"/>
                  <a:gd name="T11" fmla="*/ 519 h 524"/>
                  <a:gd name="T12" fmla="*/ 42 w 443"/>
                  <a:gd name="T13" fmla="*/ 470 h 524"/>
                  <a:gd name="T14" fmla="*/ 6 w 443"/>
                  <a:gd name="T15" fmla="*/ 295 h 524"/>
                  <a:gd name="T16" fmla="*/ 72 w 443"/>
                  <a:gd name="T17" fmla="*/ 126 h 524"/>
                  <a:gd name="T18" fmla="*/ 88 w 443"/>
                  <a:gd name="T19" fmla="*/ 52 h 524"/>
                  <a:gd name="T20" fmla="*/ 239 w 443"/>
                  <a:gd name="T21" fmla="*/ 2 h 524"/>
                  <a:gd name="T22" fmla="*/ 349 w 443"/>
                  <a:gd name="T23" fmla="*/ 6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3" h="524">
                    <a:moveTo>
                      <a:pt x="349" y="67"/>
                    </a:moveTo>
                    <a:cubicBezTo>
                      <a:pt x="380" y="80"/>
                      <a:pt x="420" y="109"/>
                      <a:pt x="432" y="148"/>
                    </a:cubicBezTo>
                    <a:cubicBezTo>
                      <a:pt x="443" y="186"/>
                      <a:pt x="439" y="265"/>
                      <a:pt x="415" y="300"/>
                    </a:cubicBezTo>
                    <a:cubicBezTo>
                      <a:pt x="392" y="335"/>
                      <a:pt x="316" y="334"/>
                      <a:pt x="292" y="357"/>
                    </a:cubicBezTo>
                    <a:cubicBezTo>
                      <a:pt x="268" y="381"/>
                      <a:pt x="294" y="416"/>
                      <a:pt x="271" y="442"/>
                    </a:cubicBezTo>
                    <a:cubicBezTo>
                      <a:pt x="248" y="468"/>
                      <a:pt x="194" y="514"/>
                      <a:pt x="155" y="519"/>
                    </a:cubicBezTo>
                    <a:cubicBezTo>
                      <a:pt x="117" y="524"/>
                      <a:pt x="66" y="507"/>
                      <a:pt x="42" y="470"/>
                    </a:cubicBezTo>
                    <a:cubicBezTo>
                      <a:pt x="17" y="433"/>
                      <a:pt x="0" y="353"/>
                      <a:pt x="6" y="295"/>
                    </a:cubicBezTo>
                    <a:cubicBezTo>
                      <a:pt x="11" y="238"/>
                      <a:pt x="58" y="167"/>
                      <a:pt x="72" y="126"/>
                    </a:cubicBezTo>
                    <a:cubicBezTo>
                      <a:pt x="86" y="86"/>
                      <a:pt x="60" y="73"/>
                      <a:pt x="88" y="52"/>
                    </a:cubicBezTo>
                    <a:cubicBezTo>
                      <a:pt x="116" y="31"/>
                      <a:pt x="196" y="0"/>
                      <a:pt x="239" y="2"/>
                    </a:cubicBezTo>
                    <a:cubicBezTo>
                      <a:pt x="282" y="4"/>
                      <a:pt x="326" y="54"/>
                      <a:pt x="349" y="6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41" name="Freeform 365"/>
              <p:cNvSpPr>
                <a:spLocks/>
              </p:cNvSpPr>
              <p:nvPr/>
            </p:nvSpPr>
            <p:spPr bwMode="auto">
              <a:xfrm rot="153693">
                <a:off x="4635" y="1786"/>
                <a:ext cx="276" cy="456"/>
              </a:xfrm>
              <a:custGeom>
                <a:avLst/>
                <a:gdLst>
                  <a:gd name="T0" fmla="*/ 349 w 443"/>
                  <a:gd name="T1" fmla="*/ 14 h 471"/>
                  <a:gd name="T2" fmla="*/ 432 w 443"/>
                  <a:gd name="T3" fmla="*/ 95 h 471"/>
                  <a:gd name="T4" fmla="*/ 415 w 443"/>
                  <a:gd name="T5" fmla="*/ 247 h 471"/>
                  <a:gd name="T6" fmla="*/ 292 w 443"/>
                  <a:gd name="T7" fmla="*/ 304 h 471"/>
                  <a:gd name="T8" fmla="*/ 271 w 443"/>
                  <a:gd name="T9" fmla="*/ 389 h 471"/>
                  <a:gd name="T10" fmla="*/ 155 w 443"/>
                  <a:gd name="T11" fmla="*/ 466 h 471"/>
                  <a:gd name="T12" fmla="*/ 42 w 443"/>
                  <a:gd name="T13" fmla="*/ 417 h 471"/>
                  <a:gd name="T14" fmla="*/ 6 w 443"/>
                  <a:gd name="T15" fmla="*/ 242 h 471"/>
                  <a:gd name="T16" fmla="*/ 72 w 443"/>
                  <a:gd name="T17" fmla="*/ 73 h 471"/>
                  <a:gd name="T18" fmla="*/ 244 w 443"/>
                  <a:gd name="T19" fmla="*/ 17 h 471"/>
                  <a:gd name="T20" fmla="*/ 349 w 443"/>
                  <a:gd name="T21" fmla="*/ 14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3" h="471">
                    <a:moveTo>
                      <a:pt x="349" y="14"/>
                    </a:moveTo>
                    <a:cubicBezTo>
                      <a:pt x="380" y="27"/>
                      <a:pt x="420" y="56"/>
                      <a:pt x="432" y="95"/>
                    </a:cubicBezTo>
                    <a:cubicBezTo>
                      <a:pt x="443" y="133"/>
                      <a:pt x="439" y="212"/>
                      <a:pt x="415" y="247"/>
                    </a:cubicBezTo>
                    <a:cubicBezTo>
                      <a:pt x="392" y="282"/>
                      <a:pt x="316" y="281"/>
                      <a:pt x="292" y="304"/>
                    </a:cubicBezTo>
                    <a:cubicBezTo>
                      <a:pt x="268" y="328"/>
                      <a:pt x="294" y="363"/>
                      <a:pt x="271" y="389"/>
                    </a:cubicBezTo>
                    <a:cubicBezTo>
                      <a:pt x="248" y="415"/>
                      <a:pt x="194" y="461"/>
                      <a:pt x="155" y="466"/>
                    </a:cubicBezTo>
                    <a:cubicBezTo>
                      <a:pt x="117" y="471"/>
                      <a:pt x="66" y="454"/>
                      <a:pt x="42" y="417"/>
                    </a:cubicBezTo>
                    <a:cubicBezTo>
                      <a:pt x="17" y="380"/>
                      <a:pt x="0" y="300"/>
                      <a:pt x="6" y="242"/>
                    </a:cubicBezTo>
                    <a:cubicBezTo>
                      <a:pt x="11" y="185"/>
                      <a:pt x="32" y="110"/>
                      <a:pt x="72" y="73"/>
                    </a:cubicBezTo>
                    <a:cubicBezTo>
                      <a:pt x="112" y="36"/>
                      <a:pt x="198" y="27"/>
                      <a:pt x="244" y="17"/>
                    </a:cubicBezTo>
                    <a:cubicBezTo>
                      <a:pt x="290" y="7"/>
                      <a:pt x="320" y="0"/>
                      <a:pt x="349" y="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42" name="Freeform 366"/>
              <p:cNvSpPr>
                <a:spLocks/>
              </p:cNvSpPr>
              <p:nvPr/>
            </p:nvSpPr>
            <p:spPr bwMode="auto">
              <a:xfrm rot="2527755">
                <a:off x="4259" y="1696"/>
                <a:ext cx="398" cy="409"/>
              </a:xfrm>
              <a:custGeom>
                <a:avLst/>
                <a:gdLst>
                  <a:gd name="T0" fmla="*/ 357 w 398"/>
                  <a:gd name="T1" fmla="*/ 72 h 409"/>
                  <a:gd name="T2" fmla="*/ 381 w 398"/>
                  <a:gd name="T3" fmla="*/ 264 h 409"/>
                  <a:gd name="T4" fmla="*/ 255 w 398"/>
                  <a:gd name="T5" fmla="*/ 365 h 409"/>
                  <a:gd name="T6" fmla="*/ 159 w 398"/>
                  <a:gd name="T7" fmla="*/ 353 h 409"/>
                  <a:gd name="T8" fmla="*/ 171 w 398"/>
                  <a:gd name="T9" fmla="*/ 365 h 409"/>
                  <a:gd name="T10" fmla="*/ 92 w 398"/>
                  <a:gd name="T11" fmla="*/ 402 h 409"/>
                  <a:gd name="T12" fmla="*/ 21 w 398"/>
                  <a:gd name="T13" fmla="*/ 326 h 409"/>
                  <a:gd name="T14" fmla="*/ 6 w 398"/>
                  <a:gd name="T15" fmla="*/ 157 h 409"/>
                  <a:gd name="T16" fmla="*/ 58 w 398"/>
                  <a:gd name="T17" fmla="*/ 23 h 409"/>
                  <a:gd name="T18" fmla="*/ 172 w 398"/>
                  <a:gd name="T19" fmla="*/ 20 h 409"/>
                  <a:gd name="T20" fmla="*/ 357 w 398"/>
                  <a:gd name="T21" fmla="*/ 72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409">
                    <a:moveTo>
                      <a:pt x="357" y="72"/>
                    </a:moveTo>
                    <a:cubicBezTo>
                      <a:pt x="392" y="113"/>
                      <a:pt x="398" y="215"/>
                      <a:pt x="381" y="264"/>
                    </a:cubicBezTo>
                    <a:cubicBezTo>
                      <a:pt x="364" y="313"/>
                      <a:pt x="292" y="350"/>
                      <a:pt x="255" y="365"/>
                    </a:cubicBezTo>
                    <a:cubicBezTo>
                      <a:pt x="218" y="380"/>
                      <a:pt x="174" y="354"/>
                      <a:pt x="159" y="353"/>
                    </a:cubicBezTo>
                    <a:cubicBezTo>
                      <a:pt x="146" y="353"/>
                      <a:pt x="183" y="357"/>
                      <a:pt x="171" y="365"/>
                    </a:cubicBezTo>
                    <a:cubicBezTo>
                      <a:pt x="159" y="373"/>
                      <a:pt x="117" y="409"/>
                      <a:pt x="92" y="402"/>
                    </a:cubicBezTo>
                    <a:cubicBezTo>
                      <a:pt x="67" y="397"/>
                      <a:pt x="35" y="367"/>
                      <a:pt x="21" y="326"/>
                    </a:cubicBezTo>
                    <a:cubicBezTo>
                      <a:pt x="6" y="286"/>
                      <a:pt x="0" y="208"/>
                      <a:pt x="6" y="157"/>
                    </a:cubicBezTo>
                    <a:cubicBezTo>
                      <a:pt x="13" y="106"/>
                      <a:pt x="30" y="46"/>
                      <a:pt x="58" y="23"/>
                    </a:cubicBezTo>
                    <a:cubicBezTo>
                      <a:pt x="85" y="0"/>
                      <a:pt x="122" y="12"/>
                      <a:pt x="172" y="20"/>
                    </a:cubicBezTo>
                    <a:cubicBezTo>
                      <a:pt x="222" y="28"/>
                      <a:pt x="330" y="27"/>
                      <a:pt x="357" y="7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43" name="Freeform 367"/>
              <p:cNvSpPr>
                <a:spLocks/>
              </p:cNvSpPr>
              <p:nvPr/>
            </p:nvSpPr>
            <p:spPr bwMode="auto">
              <a:xfrm rot="153693">
                <a:off x="4085" y="1916"/>
                <a:ext cx="294" cy="468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44" name="Freeform 368"/>
              <p:cNvSpPr>
                <a:spLocks/>
              </p:cNvSpPr>
              <p:nvPr/>
            </p:nvSpPr>
            <p:spPr bwMode="auto">
              <a:xfrm rot="4831420">
                <a:off x="4243" y="2132"/>
                <a:ext cx="430" cy="288"/>
              </a:xfrm>
              <a:custGeom>
                <a:avLst/>
                <a:gdLst>
                  <a:gd name="T0" fmla="*/ 351 w 445"/>
                  <a:gd name="T1" fmla="*/ 26 h 461"/>
                  <a:gd name="T2" fmla="*/ 434 w 445"/>
                  <a:gd name="T3" fmla="*/ 107 h 461"/>
                  <a:gd name="T4" fmla="*/ 417 w 445"/>
                  <a:gd name="T5" fmla="*/ 259 h 461"/>
                  <a:gd name="T6" fmla="*/ 354 w 445"/>
                  <a:gd name="T7" fmla="*/ 342 h 461"/>
                  <a:gd name="T8" fmla="*/ 275 w 445"/>
                  <a:gd name="T9" fmla="*/ 444 h 461"/>
                  <a:gd name="T10" fmla="*/ 44 w 445"/>
                  <a:gd name="T11" fmla="*/ 429 h 461"/>
                  <a:gd name="T12" fmla="*/ 8 w 445"/>
                  <a:gd name="T13" fmla="*/ 254 h 461"/>
                  <a:gd name="T14" fmla="*/ 74 w 445"/>
                  <a:gd name="T15" fmla="*/ 85 h 461"/>
                  <a:gd name="T16" fmla="*/ 90 w 445"/>
                  <a:gd name="T17" fmla="*/ 11 h 461"/>
                  <a:gd name="T18" fmla="*/ 245 w 445"/>
                  <a:gd name="T19" fmla="*/ 18 h 461"/>
                  <a:gd name="T20" fmla="*/ 351 w 445"/>
                  <a:gd name="T21" fmla="*/ 26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5" h="461">
                    <a:moveTo>
                      <a:pt x="351" y="26"/>
                    </a:moveTo>
                    <a:cubicBezTo>
                      <a:pt x="382" y="39"/>
                      <a:pt x="422" y="68"/>
                      <a:pt x="434" y="107"/>
                    </a:cubicBezTo>
                    <a:cubicBezTo>
                      <a:pt x="445" y="145"/>
                      <a:pt x="430" y="220"/>
                      <a:pt x="417" y="259"/>
                    </a:cubicBezTo>
                    <a:cubicBezTo>
                      <a:pt x="404" y="298"/>
                      <a:pt x="378" y="311"/>
                      <a:pt x="354" y="342"/>
                    </a:cubicBezTo>
                    <a:cubicBezTo>
                      <a:pt x="330" y="373"/>
                      <a:pt x="327" y="429"/>
                      <a:pt x="275" y="444"/>
                    </a:cubicBezTo>
                    <a:cubicBezTo>
                      <a:pt x="223" y="459"/>
                      <a:pt x="88" y="461"/>
                      <a:pt x="44" y="429"/>
                    </a:cubicBezTo>
                    <a:cubicBezTo>
                      <a:pt x="0" y="397"/>
                      <a:pt x="2" y="312"/>
                      <a:pt x="8" y="254"/>
                    </a:cubicBezTo>
                    <a:cubicBezTo>
                      <a:pt x="13" y="197"/>
                      <a:pt x="60" y="126"/>
                      <a:pt x="74" y="85"/>
                    </a:cubicBezTo>
                    <a:cubicBezTo>
                      <a:pt x="88" y="45"/>
                      <a:pt x="62" y="22"/>
                      <a:pt x="90" y="11"/>
                    </a:cubicBezTo>
                    <a:cubicBezTo>
                      <a:pt x="118" y="0"/>
                      <a:pt x="202" y="16"/>
                      <a:pt x="245" y="18"/>
                    </a:cubicBezTo>
                    <a:cubicBezTo>
                      <a:pt x="288" y="20"/>
                      <a:pt x="329" y="24"/>
                      <a:pt x="351" y="2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45" name="Freeform 369"/>
              <p:cNvSpPr>
                <a:spLocks/>
              </p:cNvSpPr>
              <p:nvPr/>
            </p:nvSpPr>
            <p:spPr bwMode="auto">
              <a:xfrm rot="-11083765">
                <a:off x="4429" y="2040"/>
                <a:ext cx="456" cy="302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46" name="Freeform 370"/>
              <p:cNvSpPr>
                <a:spLocks/>
              </p:cNvSpPr>
              <p:nvPr/>
            </p:nvSpPr>
            <p:spPr bwMode="auto">
              <a:xfrm rot="1023708">
                <a:off x="4441" y="1696"/>
                <a:ext cx="295" cy="426"/>
              </a:xfrm>
              <a:custGeom>
                <a:avLst/>
                <a:gdLst>
                  <a:gd name="T0" fmla="*/ 169 w 295"/>
                  <a:gd name="T1" fmla="*/ 10 h 426"/>
                  <a:gd name="T2" fmla="*/ 251 w 295"/>
                  <a:gd name="T3" fmla="*/ 76 h 426"/>
                  <a:gd name="T4" fmla="*/ 291 w 295"/>
                  <a:gd name="T5" fmla="*/ 211 h 426"/>
                  <a:gd name="T6" fmla="*/ 228 w 295"/>
                  <a:gd name="T7" fmla="*/ 269 h 426"/>
                  <a:gd name="T8" fmla="*/ 243 w 295"/>
                  <a:gd name="T9" fmla="*/ 344 h 426"/>
                  <a:gd name="T10" fmla="*/ 192 w 295"/>
                  <a:gd name="T11" fmla="*/ 420 h 426"/>
                  <a:gd name="T12" fmla="*/ 100 w 295"/>
                  <a:gd name="T13" fmla="*/ 385 h 426"/>
                  <a:gd name="T14" fmla="*/ 19 w 295"/>
                  <a:gd name="T15" fmla="*/ 233 h 426"/>
                  <a:gd name="T16" fmla="*/ 6 w 295"/>
                  <a:gd name="T17" fmla="*/ 80 h 426"/>
                  <a:gd name="T18" fmla="*/ 54 w 295"/>
                  <a:gd name="T19" fmla="*/ 37 h 426"/>
                  <a:gd name="T20" fmla="*/ 102 w 295"/>
                  <a:gd name="T21" fmla="*/ 19 h 426"/>
                  <a:gd name="T22" fmla="*/ 169 w 295"/>
                  <a:gd name="T23" fmla="*/ 1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5" h="426">
                    <a:moveTo>
                      <a:pt x="169" y="10"/>
                    </a:moveTo>
                    <a:cubicBezTo>
                      <a:pt x="194" y="19"/>
                      <a:pt x="230" y="43"/>
                      <a:pt x="251" y="76"/>
                    </a:cubicBezTo>
                    <a:cubicBezTo>
                      <a:pt x="271" y="108"/>
                      <a:pt x="295" y="178"/>
                      <a:pt x="291" y="211"/>
                    </a:cubicBezTo>
                    <a:cubicBezTo>
                      <a:pt x="287" y="242"/>
                      <a:pt x="236" y="247"/>
                      <a:pt x="228" y="269"/>
                    </a:cubicBezTo>
                    <a:cubicBezTo>
                      <a:pt x="221" y="291"/>
                      <a:pt x="249" y="320"/>
                      <a:pt x="243" y="344"/>
                    </a:cubicBezTo>
                    <a:cubicBezTo>
                      <a:pt x="237" y="370"/>
                      <a:pt x="216" y="413"/>
                      <a:pt x="192" y="420"/>
                    </a:cubicBezTo>
                    <a:cubicBezTo>
                      <a:pt x="169" y="426"/>
                      <a:pt x="129" y="415"/>
                      <a:pt x="100" y="385"/>
                    </a:cubicBezTo>
                    <a:cubicBezTo>
                      <a:pt x="72" y="353"/>
                      <a:pt x="35" y="284"/>
                      <a:pt x="19" y="233"/>
                    </a:cubicBezTo>
                    <a:cubicBezTo>
                      <a:pt x="3" y="182"/>
                      <a:pt x="0" y="113"/>
                      <a:pt x="6" y="80"/>
                    </a:cubicBezTo>
                    <a:cubicBezTo>
                      <a:pt x="12" y="47"/>
                      <a:pt x="38" y="47"/>
                      <a:pt x="54" y="37"/>
                    </a:cubicBezTo>
                    <a:cubicBezTo>
                      <a:pt x="70" y="27"/>
                      <a:pt x="83" y="23"/>
                      <a:pt x="102" y="19"/>
                    </a:cubicBezTo>
                    <a:cubicBezTo>
                      <a:pt x="121" y="15"/>
                      <a:pt x="145" y="0"/>
                      <a:pt x="169" y="1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47" name="Freeform 371"/>
              <p:cNvSpPr>
                <a:spLocks/>
              </p:cNvSpPr>
              <p:nvPr/>
            </p:nvSpPr>
            <p:spPr bwMode="auto">
              <a:xfrm rot="5553693">
                <a:off x="4136" y="1830"/>
                <a:ext cx="436" cy="315"/>
              </a:xfrm>
              <a:custGeom>
                <a:avLst/>
                <a:gdLst>
                  <a:gd name="T0" fmla="*/ 356 w 450"/>
                  <a:gd name="T1" fmla="*/ 14 h 506"/>
                  <a:gd name="T2" fmla="*/ 439 w 450"/>
                  <a:gd name="T3" fmla="*/ 95 h 506"/>
                  <a:gd name="T4" fmla="*/ 422 w 450"/>
                  <a:gd name="T5" fmla="*/ 247 h 506"/>
                  <a:gd name="T6" fmla="*/ 408 w 450"/>
                  <a:gd name="T7" fmla="*/ 385 h 506"/>
                  <a:gd name="T8" fmla="*/ 264 w 450"/>
                  <a:gd name="T9" fmla="*/ 493 h 506"/>
                  <a:gd name="T10" fmla="*/ 162 w 450"/>
                  <a:gd name="T11" fmla="*/ 466 h 506"/>
                  <a:gd name="T12" fmla="*/ 25 w 450"/>
                  <a:gd name="T13" fmla="*/ 395 h 506"/>
                  <a:gd name="T14" fmla="*/ 13 w 450"/>
                  <a:gd name="T15" fmla="*/ 242 h 506"/>
                  <a:gd name="T16" fmla="*/ 79 w 450"/>
                  <a:gd name="T17" fmla="*/ 73 h 506"/>
                  <a:gd name="T18" fmla="*/ 251 w 450"/>
                  <a:gd name="T19" fmla="*/ 17 h 506"/>
                  <a:gd name="T20" fmla="*/ 356 w 450"/>
                  <a:gd name="T21" fmla="*/ 1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0" h="506">
                    <a:moveTo>
                      <a:pt x="356" y="14"/>
                    </a:moveTo>
                    <a:cubicBezTo>
                      <a:pt x="387" y="27"/>
                      <a:pt x="427" y="56"/>
                      <a:pt x="439" y="95"/>
                    </a:cubicBezTo>
                    <a:cubicBezTo>
                      <a:pt x="450" y="133"/>
                      <a:pt x="427" y="199"/>
                      <a:pt x="422" y="247"/>
                    </a:cubicBezTo>
                    <a:cubicBezTo>
                      <a:pt x="417" y="295"/>
                      <a:pt x="434" y="344"/>
                      <a:pt x="408" y="385"/>
                    </a:cubicBezTo>
                    <a:cubicBezTo>
                      <a:pt x="382" y="426"/>
                      <a:pt x="305" y="480"/>
                      <a:pt x="264" y="493"/>
                    </a:cubicBezTo>
                    <a:cubicBezTo>
                      <a:pt x="223" y="506"/>
                      <a:pt x="202" y="482"/>
                      <a:pt x="162" y="466"/>
                    </a:cubicBezTo>
                    <a:cubicBezTo>
                      <a:pt x="122" y="450"/>
                      <a:pt x="50" y="432"/>
                      <a:pt x="25" y="395"/>
                    </a:cubicBezTo>
                    <a:cubicBezTo>
                      <a:pt x="0" y="358"/>
                      <a:pt x="4" y="296"/>
                      <a:pt x="13" y="242"/>
                    </a:cubicBezTo>
                    <a:cubicBezTo>
                      <a:pt x="22" y="188"/>
                      <a:pt x="39" y="110"/>
                      <a:pt x="79" y="73"/>
                    </a:cubicBezTo>
                    <a:cubicBezTo>
                      <a:pt x="119" y="36"/>
                      <a:pt x="205" y="27"/>
                      <a:pt x="251" y="17"/>
                    </a:cubicBezTo>
                    <a:cubicBezTo>
                      <a:pt x="297" y="7"/>
                      <a:pt x="327" y="0"/>
                      <a:pt x="356" y="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48" name="Freeform 372"/>
              <p:cNvSpPr>
                <a:spLocks/>
              </p:cNvSpPr>
              <p:nvPr/>
            </p:nvSpPr>
            <p:spPr bwMode="auto">
              <a:xfrm rot="153693">
                <a:off x="4372" y="1806"/>
                <a:ext cx="325" cy="403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49" name="Freeform 373"/>
              <p:cNvSpPr>
                <a:spLocks/>
              </p:cNvSpPr>
              <p:nvPr/>
            </p:nvSpPr>
            <p:spPr bwMode="auto">
              <a:xfrm rot="153693">
                <a:off x="4372" y="1892"/>
                <a:ext cx="325" cy="404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50" name="Freeform 374"/>
              <p:cNvSpPr>
                <a:spLocks/>
              </p:cNvSpPr>
              <p:nvPr/>
            </p:nvSpPr>
            <p:spPr bwMode="auto">
              <a:xfrm rot="7149733">
                <a:off x="4278" y="1906"/>
                <a:ext cx="507" cy="261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51" name="Freeform 375"/>
              <p:cNvSpPr>
                <a:spLocks/>
              </p:cNvSpPr>
              <p:nvPr/>
            </p:nvSpPr>
            <p:spPr bwMode="auto">
              <a:xfrm rot="7149733">
                <a:off x="4247" y="2153"/>
                <a:ext cx="275" cy="260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52" name="Freeform 376"/>
              <p:cNvSpPr>
                <a:spLocks/>
              </p:cNvSpPr>
              <p:nvPr/>
            </p:nvSpPr>
            <p:spPr bwMode="auto">
              <a:xfrm rot="7149733">
                <a:off x="4305" y="1973"/>
                <a:ext cx="505" cy="261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53" name="Freeform 377"/>
              <p:cNvSpPr>
                <a:spLocks/>
              </p:cNvSpPr>
              <p:nvPr/>
            </p:nvSpPr>
            <p:spPr bwMode="auto">
              <a:xfrm rot="7149733">
                <a:off x="4342" y="2176"/>
                <a:ext cx="235" cy="260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54" name="Freeform 378"/>
              <p:cNvSpPr>
                <a:spLocks/>
              </p:cNvSpPr>
              <p:nvPr/>
            </p:nvSpPr>
            <p:spPr bwMode="auto">
              <a:xfrm>
                <a:off x="4259" y="1923"/>
                <a:ext cx="264" cy="274"/>
              </a:xfrm>
              <a:custGeom>
                <a:avLst/>
                <a:gdLst>
                  <a:gd name="T0" fmla="*/ 84 w 264"/>
                  <a:gd name="T1" fmla="*/ 84 h 274"/>
                  <a:gd name="T2" fmla="*/ 203 w 264"/>
                  <a:gd name="T3" fmla="*/ 1 h 274"/>
                  <a:gd name="T4" fmla="*/ 245 w 264"/>
                  <a:gd name="T5" fmla="*/ 77 h 274"/>
                  <a:gd name="T6" fmla="*/ 232 w 264"/>
                  <a:gd name="T7" fmla="*/ 155 h 274"/>
                  <a:gd name="T8" fmla="*/ 239 w 264"/>
                  <a:gd name="T9" fmla="*/ 147 h 274"/>
                  <a:gd name="T10" fmla="*/ 258 w 264"/>
                  <a:gd name="T11" fmla="*/ 218 h 274"/>
                  <a:gd name="T12" fmla="*/ 204 w 264"/>
                  <a:gd name="T13" fmla="*/ 268 h 274"/>
                  <a:gd name="T14" fmla="*/ 94 w 264"/>
                  <a:gd name="T15" fmla="*/ 256 h 274"/>
                  <a:gd name="T16" fmla="*/ 12 w 264"/>
                  <a:gd name="T17" fmla="*/ 193 h 274"/>
                  <a:gd name="T18" fmla="*/ 24 w 264"/>
                  <a:gd name="T19" fmla="*/ 165 h 274"/>
                  <a:gd name="T20" fmla="*/ 84 w 264"/>
                  <a:gd name="T21" fmla="*/ 8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74">
                    <a:moveTo>
                      <a:pt x="84" y="84"/>
                    </a:moveTo>
                    <a:cubicBezTo>
                      <a:pt x="115" y="68"/>
                      <a:pt x="176" y="2"/>
                      <a:pt x="203" y="1"/>
                    </a:cubicBezTo>
                    <a:cubicBezTo>
                      <a:pt x="230" y="0"/>
                      <a:pt x="240" y="51"/>
                      <a:pt x="245" y="77"/>
                    </a:cubicBezTo>
                    <a:cubicBezTo>
                      <a:pt x="250" y="103"/>
                      <a:pt x="233" y="143"/>
                      <a:pt x="232" y="155"/>
                    </a:cubicBezTo>
                    <a:cubicBezTo>
                      <a:pt x="230" y="167"/>
                      <a:pt x="235" y="136"/>
                      <a:pt x="239" y="147"/>
                    </a:cubicBezTo>
                    <a:cubicBezTo>
                      <a:pt x="243" y="158"/>
                      <a:pt x="264" y="199"/>
                      <a:pt x="258" y="218"/>
                    </a:cubicBezTo>
                    <a:cubicBezTo>
                      <a:pt x="252" y="239"/>
                      <a:pt x="232" y="262"/>
                      <a:pt x="204" y="268"/>
                    </a:cubicBezTo>
                    <a:cubicBezTo>
                      <a:pt x="177" y="274"/>
                      <a:pt x="127" y="268"/>
                      <a:pt x="94" y="256"/>
                    </a:cubicBezTo>
                    <a:cubicBezTo>
                      <a:pt x="62" y="242"/>
                      <a:pt x="24" y="208"/>
                      <a:pt x="12" y="193"/>
                    </a:cubicBezTo>
                    <a:cubicBezTo>
                      <a:pt x="0" y="178"/>
                      <a:pt x="12" y="183"/>
                      <a:pt x="24" y="165"/>
                    </a:cubicBezTo>
                    <a:cubicBezTo>
                      <a:pt x="36" y="147"/>
                      <a:pt x="72" y="101"/>
                      <a:pt x="84" y="8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55" name="Oval 379"/>
              <p:cNvSpPr>
                <a:spLocks noChangeArrowheads="1"/>
              </p:cNvSpPr>
              <p:nvPr/>
            </p:nvSpPr>
            <p:spPr bwMode="auto">
              <a:xfrm rot="-5200226">
                <a:off x="4497" y="2119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56" name="Oval 380"/>
              <p:cNvSpPr>
                <a:spLocks noChangeArrowheads="1"/>
              </p:cNvSpPr>
              <p:nvPr/>
            </p:nvSpPr>
            <p:spPr bwMode="auto">
              <a:xfrm rot="-5200226">
                <a:off x="4507" y="2131"/>
                <a:ext cx="45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57" name="Oval 381"/>
              <p:cNvSpPr>
                <a:spLocks noChangeArrowheads="1"/>
              </p:cNvSpPr>
              <p:nvPr/>
            </p:nvSpPr>
            <p:spPr bwMode="auto">
              <a:xfrm rot="-5200226">
                <a:off x="4483" y="2061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58" name="Oval 382"/>
              <p:cNvSpPr>
                <a:spLocks noChangeArrowheads="1"/>
              </p:cNvSpPr>
              <p:nvPr/>
            </p:nvSpPr>
            <p:spPr bwMode="auto">
              <a:xfrm rot="-5200226">
                <a:off x="4518" y="2079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59" name="Oval 383"/>
              <p:cNvSpPr>
                <a:spLocks noChangeArrowheads="1"/>
              </p:cNvSpPr>
              <p:nvPr/>
            </p:nvSpPr>
            <p:spPr bwMode="auto">
              <a:xfrm rot="-5200226">
                <a:off x="4449" y="2044"/>
                <a:ext cx="68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60" name="Oval 384"/>
              <p:cNvSpPr>
                <a:spLocks noChangeArrowheads="1"/>
              </p:cNvSpPr>
              <p:nvPr/>
            </p:nvSpPr>
            <p:spPr bwMode="auto">
              <a:xfrm rot="-5200226">
                <a:off x="4486" y="2113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61" name="Oval 385"/>
              <p:cNvSpPr>
                <a:spLocks noChangeArrowheads="1"/>
              </p:cNvSpPr>
              <p:nvPr/>
            </p:nvSpPr>
            <p:spPr bwMode="auto">
              <a:xfrm rot="-5200226">
                <a:off x="4463" y="2101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62" name="Oval 386"/>
              <p:cNvSpPr>
                <a:spLocks noChangeArrowheads="1"/>
              </p:cNvSpPr>
              <p:nvPr/>
            </p:nvSpPr>
            <p:spPr bwMode="auto">
              <a:xfrm rot="-5200226">
                <a:off x="4528" y="2059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63" name="Oval 387"/>
              <p:cNvSpPr>
                <a:spLocks noChangeArrowheads="1"/>
              </p:cNvSpPr>
              <p:nvPr/>
            </p:nvSpPr>
            <p:spPr bwMode="auto">
              <a:xfrm rot="-5200226">
                <a:off x="4484" y="2061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64" name="Oval 388"/>
              <p:cNvSpPr>
                <a:spLocks noChangeArrowheads="1"/>
              </p:cNvSpPr>
              <p:nvPr/>
            </p:nvSpPr>
            <p:spPr bwMode="auto">
              <a:xfrm rot="-5200226">
                <a:off x="4528" y="2090"/>
                <a:ext cx="45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65" name="Oval 389"/>
              <p:cNvSpPr>
                <a:spLocks noChangeArrowheads="1"/>
              </p:cNvSpPr>
              <p:nvPr/>
            </p:nvSpPr>
            <p:spPr bwMode="auto">
              <a:xfrm rot="-5200226">
                <a:off x="4499" y="2031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66" name="Oval 390"/>
              <p:cNvSpPr>
                <a:spLocks noChangeArrowheads="1"/>
              </p:cNvSpPr>
              <p:nvPr/>
            </p:nvSpPr>
            <p:spPr bwMode="auto">
              <a:xfrm rot="-5200226">
                <a:off x="4539" y="2038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67" name="Oval 391"/>
              <p:cNvSpPr>
                <a:spLocks noChangeArrowheads="1"/>
              </p:cNvSpPr>
              <p:nvPr/>
            </p:nvSpPr>
            <p:spPr bwMode="auto">
              <a:xfrm rot="-5200226">
                <a:off x="4470" y="2003"/>
                <a:ext cx="68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68" name="Oval 392"/>
              <p:cNvSpPr>
                <a:spLocks noChangeArrowheads="1"/>
              </p:cNvSpPr>
              <p:nvPr/>
            </p:nvSpPr>
            <p:spPr bwMode="auto">
              <a:xfrm rot="-5200226">
                <a:off x="4484" y="2061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69" name="Oval 393"/>
              <p:cNvSpPr>
                <a:spLocks noChangeArrowheads="1"/>
              </p:cNvSpPr>
              <p:nvPr/>
            </p:nvSpPr>
            <p:spPr bwMode="auto">
              <a:xfrm rot="-5200226">
                <a:off x="4450" y="2043"/>
                <a:ext cx="68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70" name="Oval 394"/>
              <p:cNvSpPr>
                <a:spLocks noChangeArrowheads="1"/>
              </p:cNvSpPr>
              <p:nvPr/>
            </p:nvSpPr>
            <p:spPr bwMode="auto">
              <a:xfrm rot="-5200226">
                <a:off x="4484" y="2061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71" name="Oval 395"/>
              <p:cNvSpPr>
                <a:spLocks noChangeArrowheads="1"/>
              </p:cNvSpPr>
              <p:nvPr/>
            </p:nvSpPr>
            <p:spPr bwMode="auto">
              <a:xfrm rot="-5628538">
                <a:off x="4449" y="2139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72" name="Oval 396"/>
              <p:cNvSpPr>
                <a:spLocks noChangeArrowheads="1"/>
              </p:cNvSpPr>
              <p:nvPr/>
            </p:nvSpPr>
            <p:spPr bwMode="auto">
              <a:xfrm rot="-5628538">
                <a:off x="4460" y="2151"/>
                <a:ext cx="45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73" name="Oval 397"/>
              <p:cNvSpPr>
                <a:spLocks noChangeArrowheads="1"/>
              </p:cNvSpPr>
              <p:nvPr/>
            </p:nvSpPr>
            <p:spPr bwMode="auto">
              <a:xfrm rot="-5628538">
                <a:off x="4428" y="2084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74" name="Oval 398"/>
              <p:cNvSpPr>
                <a:spLocks noChangeArrowheads="1"/>
              </p:cNvSpPr>
              <p:nvPr/>
            </p:nvSpPr>
            <p:spPr bwMode="auto">
              <a:xfrm rot="-5628538">
                <a:off x="4465" y="2097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75" name="Oval 399"/>
              <p:cNvSpPr>
                <a:spLocks noChangeArrowheads="1"/>
              </p:cNvSpPr>
              <p:nvPr/>
            </p:nvSpPr>
            <p:spPr bwMode="auto">
              <a:xfrm rot="-5628538">
                <a:off x="4392" y="2070"/>
                <a:ext cx="68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76" name="Oval 400"/>
              <p:cNvSpPr>
                <a:spLocks noChangeArrowheads="1"/>
              </p:cNvSpPr>
              <p:nvPr/>
            </p:nvSpPr>
            <p:spPr bwMode="auto">
              <a:xfrm rot="-5628538">
                <a:off x="4437" y="2135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77" name="Oval 401"/>
              <p:cNvSpPr>
                <a:spLocks noChangeArrowheads="1"/>
              </p:cNvSpPr>
              <p:nvPr/>
            </p:nvSpPr>
            <p:spPr bwMode="auto">
              <a:xfrm rot="-5628538">
                <a:off x="4413" y="2126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78" name="Oval 402"/>
              <p:cNvSpPr>
                <a:spLocks noChangeArrowheads="1"/>
              </p:cNvSpPr>
              <p:nvPr/>
            </p:nvSpPr>
            <p:spPr bwMode="auto">
              <a:xfrm rot="-5628538">
                <a:off x="4473" y="2076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79" name="Oval 403"/>
              <p:cNvSpPr>
                <a:spLocks noChangeArrowheads="1"/>
              </p:cNvSpPr>
              <p:nvPr/>
            </p:nvSpPr>
            <p:spPr bwMode="auto">
              <a:xfrm rot="-5628538">
                <a:off x="4429" y="2083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80" name="Oval 404"/>
              <p:cNvSpPr>
                <a:spLocks noChangeArrowheads="1"/>
              </p:cNvSpPr>
              <p:nvPr/>
            </p:nvSpPr>
            <p:spPr bwMode="auto">
              <a:xfrm rot="-5628538">
                <a:off x="4476" y="2108"/>
                <a:ext cx="45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81" name="Oval 405"/>
              <p:cNvSpPr>
                <a:spLocks noChangeArrowheads="1"/>
              </p:cNvSpPr>
              <p:nvPr/>
            </p:nvSpPr>
            <p:spPr bwMode="auto">
              <a:xfrm rot="-5628538">
                <a:off x="4440" y="2052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82" name="Oval 406"/>
              <p:cNvSpPr>
                <a:spLocks noChangeArrowheads="1"/>
              </p:cNvSpPr>
              <p:nvPr/>
            </p:nvSpPr>
            <p:spPr bwMode="auto">
              <a:xfrm rot="-5628538">
                <a:off x="4408" y="2027"/>
                <a:ext cx="68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83" name="Oval 407"/>
              <p:cNvSpPr>
                <a:spLocks noChangeArrowheads="1"/>
              </p:cNvSpPr>
              <p:nvPr/>
            </p:nvSpPr>
            <p:spPr bwMode="auto">
              <a:xfrm rot="-5628538">
                <a:off x="4429" y="2083"/>
                <a:ext cx="68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84" name="Oval 408"/>
              <p:cNvSpPr>
                <a:spLocks noChangeArrowheads="1"/>
              </p:cNvSpPr>
              <p:nvPr/>
            </p:nvSpPr>
            <p:spPr bwMode="auto">
              <a:xfrm rot="-5628538">
                <a:off x="4393" y="2070"/>
                <a:ext cx="68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85" name="Freeform 409"/>
              <p:cNvSpPr>
                <a:spLocks/>
              </p:cNvSpPr>
              <p:nvPr/>
            </p:nvSpPr>
            <p:spPr bwMode="auto">
              <a:xfrm rot="10432396">
                <a:off x="4610" y="2260"/>
                <a:ext cx="273" cy="44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86" name="Oval 410"/>
              <p:cNvSpPr>
                <a:spLocks noChangeArrowheads="1"/>
              </p:cNvSpPr>
              <p:nvPr/>
            </p:nvSpPr>
            <p:spPr bwMode="auto">
              <a:xfrm rot="-5656490">
                <a:off x="4494" y="2056"/>
                <a:ext cx="65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87" name="Oval 411"/>
              <p:cNvSpPr>
                <a:spLocks noChangeArrowheads="1"/>
              </p:cNvSpPr>
              <p:nvPr/>
            </p:nvSpPr>
            <p:spPr bwMode="auto">
              <a:xfrm rot="-5656490">
                <a:off x="4447" y="2084"/>
                <a:ext cx="64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2988" name="Freeform 412"/>
              <p:cNvSpPr>
                <a:spLocks/>
              </p:cNvSpPr>
              <p:nvPr/>
            </p:nvSpPr>
            <p:spPr bwMode="auto">
              <a:xfrm rot="2041748">
                <a:off x="4496" y="1872"/>
                <a:ext cx="264" cy="451"/>
              </a:xfrm>
              <a:custGeom>
                <a:avLst/>
                <a:gdLst>
                  <a:gd name="T0" fmla="*/ 356 w 450"/>
                  <a:gd name="T1" fmla="*/ 14 h 506"/>
                  <a:gd name="T2" fmla="*/ 439 w 450"/>
                  <a:gd name="T3" fmla="*/ 95 h 506"/>
                  <a:gd name="T4" fmla="*/ 422 w 450"/>
                  <a:gd name="T5" fmla="*/ 247 h 506"/>
                  <a:gd name="T6" fmla="*/ 408 w 450"/>
                  <a:gd name="T7" fmla="*/ 385 h 506"/>
                  <a:gd name="T8" fmla="*/ 264 w 450"/>
                  <a:gd name="T9" fmla="*/ 493 h 506"/>
                  <a:gd name="T10" fmla="*/ 162 w 450"/>
                  <a:gd name="T11" fmla="*/ 466 h 506"/>
                  <a:gd name="T12" fmla="*/ 25 w 450"/>
                  <a:gd name="T13" fmla="*/ 395 h 506"/>
                  <a:gd name="T14" fmla="*/ 13 w 450"/>
                  <a:gd name="T15" fmla="*/ 242 h 506"/>
                  <a:gd name="T16" fmla="*/ 79 w 450"/>
                  <a:gd name="T17" fmla="*/ 73 h 506"/>
                  <a:gd name="T18" fmla="*/ 251 w 450"/>
                  <a:gd name="T19" fmla="*/ 17 h 506"/>
                  <a:gd name="T20" fmla="*/ 356 w 450"/>
                  <a:gd name="T21" fmla="*/ 1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0" h="506">
                    <a:moveTo>
                      <a:pt x="356" y="14"/>
                    </a:moveTo>
                    <a:cubicBezTo>
                      <a:pt x="387" y="27"/>
                      <a:pt x="427" y="56"/>
                      <a:pt x="439" y="95"/>
                    </a:cubicBezTo>
                    <a:cubicBezTo>
                      <a:pt x="450" y="133"/>
                      <a:pt x="427" y="199"/>
                      <a:pt x="422" y="247"/>
                    </a:cubicBezTo>
                    <a:cubicBezTo>
                      <a:pt x="417" y="295"/>
                      <a:pt x="434" y="344"/>
                      <a:pt x="408" y="385"/>
                    </a:cubicBezTo>
                    <a:cubicBezTo>
                      <a:pt x="382" y="426"/>
                      <a:pt x="305" y="480"/>
                      <a:pt x="264" y="493"/>
                    </a:cubicBezTo>
                    <a:cubicBezTo>
                      <a:pt x="223" y="506"/>
                      <a:pt x="202" y="482"/>
                      <a:pt x="162" y="466"/>
                    </a:cubicBezTo>
                    <a:cubicBezTo>
                      <a:pt x="122" y="450"/>
                      <a:pt x="50" y="432"/>
                      <a:pt x="25" y="395"/>
                    </a:cubicBezTo>
                    <a:cubicBezTo>
                      <a:pt x="0" y="358"/>
                      <a:pt x="4" y="296"/>
                      <a:pt x="13" y="242"/>
                    </a:cubicBezTo>
                    <a:cubicBezTo>
                      <a:pt x="22" y="188"/>
                      <a:pt x="39" y="110"/>
                      <a:pt x="79" y="73"/>
                    </a:cubicBezTo>
                    <a:cubicBezTo>
                      <a:pt x="119" y="36"/>
                      <a:pt x="205" y="27"/>
                      <a:pt x="251" y="17"/>
                    </a:cubicBezTo>
                    <a:cubicBezTo>
                      <a:pt x="297" y="7"/>
                      <a:pt x="327" y="0"/>
                      <a:pt x="356" y="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89" name="Freeform 413"/>
              <p:cNvSpPr>
                <a:spLocks/>
              </p:cNvSpPr>
              <p:nvPr/>
            </p:nvSpPr>
            <p:spPr bwMode="auto">
              <a:xfrm rot="5114164" flipH="1">
                <a:off x="4002" y="2120"/>
                <a:ext cx="430" cy="277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90" name="Freeform 414"/>
              <p:cNvSpPr>
                <a:spLocks/>
              </p:cNvSpPr>
              <p:nvPr/>
            </p:nvSpPr>
            <p:spPr bwMode="auto">
              <a:xfrm rot="5827348">
                <a:off x="4168" y="1775"/>
                <a:ext cx="431" cy="278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91" name="Freeform 415"/>
              <p:cNvSpPr>
                <a:spLocks/>
              </p:cNvSpPr>
              <p:nvPr/>
            </p:nvSpPr>
            <p:spPr bwMode="auto">
              <a:xfrm rot="2390953">
                <a:off x="4721" y="1921"/>
                <a:ext cx="261" cy="468"/>
              </a:xfrm>
              <a:custGeom>
                <a:avLst/>
                <a:gdLst>
                  <a:gd name="T0" fmla="*/ 349 w 443"/>
                  <a:gd name="T1" fmla="*/ 67 h 524"/>
                  <a:gd name="T2" fmla="*/ 432 w 443"/>
                  <a:gd name="T3" fmla="*/ 148 h 524"/>
                  <a:gd name="T4" fmla="*/ 415 w 443"/>
                  <a:gd name="T5" fmla="*/ 300 h 524"/>
                  <a:gd name="T6" fmla="*/ 292 w 443"/>
                  <a:gd name="T7" fmla="*/ 357 h 524"/>
                  <a:gd name="T8" fmla="*/ 271 w 443"/>
                  <a:gd name="T9" fmla="*/ 442 h 524"/>
                  <a:gd name="T10" fmla="*/ 155 w 443"/>
                  <a:gd name="T11" fmla="*/ 519 h 524"/>
                  <a:gd name="T12" fmla="*/ 42 w 443"/>
                  <a:gd name="T13" fmla="*/ 470 h 524"/>
                  <a:gd name="T14" fmla="*/ 6 w 443"/>
                  <a:gd name="T15" fmla="*/ 295 h 524"/>
                  <a:gd name="T16" fmla="*/ 72 w 443"/>
                  <a:gd name="T17" fmla="*/ 126 h 524"/>
                  <a:gd name="T18" fmla="*/ 88 w 443"/>
                  <a:gd name="T19" fmla="*/ 52 h 524"/>
                  <a:gd name="T20" fmla="*/ 239 w 443"/>
                  <a:gd name="T21" fmla="*/ 2 h 524"/>
                  <a:gd name="T22" fmla="*/ 349 w 443"/>
                  <a:gd name="T23" fmla="*/ 6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3" h="524">
                    <a:moveTo>
                      <a:pt x="349" y="67"/>
                    </a:moveTo>
                    <a:cubicBezTo>
                      <a:pt x="380" y="80"/>
                      <a:pt x="420" y="109"/>
                      <a:pt x="432" y="148"/>
                    </a:cubicBezTo>
                    <a:cubicBezTo>
                      <a:pt x="443" y="186"/>
                      <a:pt x="439" y="265"/>
                      <a:pt x="415" y="300"/>
                    </a:cubicBezTo>
                    <a:cubicBezTo>
                      <a:pt x="392" y="335"/>
                      <a:pt x="316" y="334"/>
                      <a:pt x="292" y="357"/>
                    </a:cubicBezTo>
                    <a:cubicBezTo>
                      <a:pt x="268" y="381"/>
                      <a:pt x="294" y="416"/>
                      <a:pt x="271" y="442"/>
                    </a:cubicBezTo>
                    <a:cubicBezTo>
                      <a:pt x="248" y="468"/>
                      <a:pt x="194" y="514"/>
                      <a:pt x="155" y="519"/>
                    </a:cubicBezTo>
                    <a:cubicBezTo>
                      <a:pt x="117" y="524"/>
                      <a:pt x="66" y="507"/>
                      <a:pt x="42" y="470"/>
                    </a:cubicBezTo>
                    <a:cubicBezTo>
                      <a:pt x="17" y="433"/>
                      <a:pt x="0" y="353"/>
                      <a:pt x="6" y="295"/>
                    </a:cubicBezTo>
                    <a:cubicBezTo>
                      <a:pt x="11" y="238"/>
                      <a:pt x="58" y="167"/>
                      <a:pt x="72" y="126"/>
                    </a:cubicBezTo>
                    <a:cubicBezTo>
                      <a:pt x="86" y="86"/>
                      <a:pt x="60" y="73"/>
                      <a:pt x="88" y="52"/>
                    </a:cubicBezTo>
                    <a:cubicBezTo>
                      <a:pt x="116" y="31"/>
                      <a:pt x="196" y="0"/>
                      <a:pt x="239" y="2"/>
                    </a:cubicBezTo>
                    <a:cubicBezTo>
                      <a:pt x="282" y="4"/>
                      <a:pt x="326" y="54"/>
                      <a:pt x="349" y="6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92" name="Freeform 416"/>
              <p:cNvSpPr>
                <a:spLocks/>
              </p:cNvSpPr>
              <p:nvPr/>
            </p:nvSpPr>
            <p:spPr bwMode="auto">
              <a:xfrm rot="125740">
                <a:off x="4656" y="1797"/>
                <a:ext cx="254" cy="431"/>
              </a:xfrm>
              <a:custGeom>
                <a:avLst/>
                <a:gdLst>
                  <a:gd name="T0" fmla="*/ 349 w 443"/>
                  <a:gd name="T1" fmla="*/ 14 h 471"/>
                  <a:gd name="T2" fmla="*/ 432 w 443"/>
                  <a:gd name="T3" fmla="*/ 95 h 471"/>
                  <a:gd name="T4" fmla="*/ 415 w 443"/>
                  <a:gd name="T5" fmla="*/ 247 h 471"/>
                  <a:gd name="T6" fmla="*/ 292 w 443"/>
                  <a:gd name="T7" fmla="*/ 304 h 471"/>
                  <a:gd name="T8" fmla="*/ 271 w 443"/>
                  <a:gd name="T9" fmla="*/ 389 h 471"/>
                  <a:gd name="T10" fmla="*/ 155 w 443"/>
                  <a:gd name="T11" fmla="*/ 466 h 471"/>
                  <a:gd name="T12" fmla="*/ 42 w 443"/>
                  <a:gd name="T13" fmla="*/ 417 h 471"/>
                  <a:gd name="T14" fmla="*/ 6 w 443"/>
                  <a:gd name="T15" fmla="*/ 242 h 471"/>
                  <a:gd name="T16" fmla="*/ 72 w 443"/>
                  <a:gd name="T17" fmla="*/ 73 h 471"/>
                  <a:gd name="T18" fmla="*/ 244 w 443"/>
                  <a:gd name="T19" fmla="*/ 17 h 471"/>
                  <a:gd name="T20" fmla="*/ 349 w 443"/>
                  <a:gd name="T21" fmla="*/ 14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3" h="471">
                    <a:moveTo>
                      <a:pt x="349" y="14"/>
                    </a:moveTo>
                    <a:cubicBezTo>
                      <a:pt x="380" y="27"/>
                      <a:pt x="420" y="56"/>
                      <a:pt x="432" y="95"/>
                    </a:cubicBezTo>
                    <a:cubicBezTo>
                      <a:pt x="443" y="133"/>
                      <a:pt x="439" y="212"/>
                      <a:pt x="415" y="247"/>
                    </a:cubicBezTo>
                    <a:cubicBezTo>
                      <a:pt x="392" y="282"/>
                      <a:pt x="316" y="281"/>
                      <a:pt x="292" y="304"/>
                    </a:cubicBezTo>
                    <a:cubicBezTo>
                      <a:pt x="268" y="328"/>
                      <a:pt x="294" y="363"/>
                      <a:pt x="271" y="389"/>
                    </a:cubicBezTo>
                    <a:cubicBezTo>
                      <a:pt x="248" y="415"/>
                      <a:pt x="194" y="461"/>
                      <a:pt x="155" y="466"/>
                    </a:cubicBezTo>
                    <a:cubicBezTo>
                      <a:pt x="117" y="471"/>
                      <a:pt x="66" y="454"/>
                      <a:pt x="42" y="417"/>
                    </a:cubicBezTo>
                    <a:cubicBezTo>
                      <a:pt x="17" y="380"/>
                      <a:pt x="0" y="300"/>
                      <a:pt x="6" y="242"/>
                    </a:cubicBezTo>
                    <a:cubicBezTo>
                      <a:pt x="11" y="185"/>
                      <a:pt x="32" y="110"/>
                      <a:pt x="72" y="73"/>
                    </a:cubicBezTo>
                    <a:cubicBezTo>
                      <a:pt x="112" y="36"/>
                      <a:pt x="198" y="27"/>
                      <a:pt x="244" y="17"/>
                    </a:cubicBezTo>
                    <a:cubicBezTo>
                      <a:pt x="290" y="7"/>
                      <a:pt x="320" y="0"/>
                      <a:pt x="349" y="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93" name="Freeform 417"/>
              <p:cNvSpPr>
                <a:spLocks/>
              </p:cNvSpPr>
              <p:nvPr/>
            </p:nvSpPr>
            <p:spPr bwMode="auto">
              <a:xfrm rot="2499803">
                <a:off x="4284" y="1722"/>
                <a:ext cx="375" cy="377"/>
              </a:xfrm>
              <a:custGeom>
                <a:avLst/>
                <a:gdLst>
                  <a:gd name="T0" fmla="*/ 357 w 398"/>
                  <a:gd name="T1" fmla="*/ 72 h 409"/>
                  <a:gd name="T2" fmla="*/ 381 w 398"/>
                  <a:gd name="T3" fmla="*/ 264 h 409"/>
                  <a:gd name="T4" fmla="*/ 255 w 398"/>
                  <a:gd name="T5" fmla="*/ 365 h 409"/>
                  <a:gd name="T6" fmla="*/ 159 w 398"/>
                  <a:gd name="T7" fmla="*/ 353 h 409"/>
                  <a:gd name="T8" fmla="*/ 171 w 398"/>
                  <a:gd name="T9" fmla="*/ 365 h 409"/>
                  <a:gd name="T10" fmla="*/ 92 w 398"/>
                  <a:gd name="T11" fmla="*/ 402 h 409"/>
                  <a:gd name="T12" fmla="*/ 21 w 398"/>
                  <a:gd name="T13" fmla="*/ 326 h 409"/>
                  <a:gd name="T14" fmla="*/ 6 w 398"/>
                  <a:gd name="T15" fmla="*/ 157 h 409"/>
                  <a:gd name="T16" fmla="*/ 58 w 398"/>
                  <a:gd name="T17" fmla="*/ 23 h 409"/>
                  <a:gd name="T18" fmla="*/ 172 w 398"/>
                  <a:gd name="T19" fmla="*/ 20 h 409"/>
                  <a:gd name="T20" fmla="*/ 357 w 398"/>
                  <a:gd name="T21" fmla="*/ 72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409">
                    <a:moveTo>
                      <a:pt x="357" y="72"/>
                    </a:moveTo>
                    <a:cubicBezTo>
                      <a:pt x="392" y="113"/>
                      <a:pt x="398" y="215"/>
                      <a:pt x="381" y="264"/>
                    </a:cubicBezTo>
                    <a:cubicBezTo>
                      <a:pt x="364" y="313"/>
                      <a:pt x="292" y="350"/>
                      <a:pt x="255" y="365"/>
                    </a:cubicBezTo>
                    <a:cubicBezTo>
                      <a:pt x="218" y="380"/>
                      <a:pt x="174" y="354"/>
                      <a:pt x="159" y="353"/>
                    </a:cubicBezTo>
                    <a:cubicBezTo>
                      <a:pt x="146" y="353"/>
                      <a:pt x="183" y="357"/>
                      <a:pt x="171" y="365"/>
                    </a:cubicBezTo>
                    <a:cubicBezTo>
                      <a:pt x="159" y="373"/>
                      <a:pt x="117" y="409"/>
                      <a:pt x="92" y="402"/>
                    </a:cubicBezTo>
                    <a:cubicBezTo>
                      <a:pt x="67" y="397"/>
                      <a:pt x="35" y="367"/>
                      <a:pt x="21" y="326"/>
                    </a:cubicBezTo>
                    <a:cubicBezTo>
                      <a:pt x="6" y="286"/>
                      <a:pt x="0" y="208"/>
                      <a:pt x="6" y="157"/>
                    </a:cubicBezTo>
                    <a:cubicBezTo>
                      <a:pt x="13" y="106"/>
                      <a:pt x="30" y="46"/>
                      <a:pt x="58" y="23"/>
                    </a:cubicBezTo>
                    <a:cubicBezTo>
                      <a:pt x="85" y="0"/>
                      <a:pt x="122" y="12"/>
                      <a:pt x="172" y="20"/>
                    </a:cubicBezTo>
                    <a:cubicBezTo>
                      <a:pt x="222" y="28"/>
                      <a:pt x="330" y="27"/>
                      <a:pt x="357" y="7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94" name="Freeform 418"/>
              <p:cNvSpPr>
                <a:spLocks/>
              </p:cNvSpPr>
              <p:nvPr/>
            </p:nvSpPr>
            <p:spPr bwMode="auto">
              <a:xfrm rot="125740">
                <a:off x="4131" y="1926"/>
                <a:ext cx="270" cy="441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95" name="Freeform 419"/>
              <p:cNvSpPr>
                <a:spLocks/>
              </p:cNvSpPr>
              <p:nvPr/>
            </p:nvSpPr>
            <p:spPr bwMode="auto">
              <a:xfrm rot="-11111718">
                <a:off x="4449" y="2042"/>
                <a:ext cx="420" cy="285"/>
              </a:xfrm>
              <a:custGeom>
                <a:avLst/>
                <a:gdLst>
                  <a:gd name="T0" fmla="*/ 376 w 472"/>
                  <a:gd name="T1" fmla="*/ 429 h 484"/>
                  <a:gd name="T2" fmla="*/ 274 w 472"/>
                  <a:gd name="T3" fmla="*/ 483 h 484"/>
                  <a:gd name="T4" fmla="*/ 134 w 472"/>
                  <a:gd name="T5" fmla="*/ 420 h 484"/>
                  <a:gd name="T6" fmla="*/ 118 w 472"/>
                  <a:gd name="T7" fmla="*/ 285 h 484"/>
                  <a:gd name="T8" fmla="*/ 44 w 472"/>
                  <a:gd name="T9" fmla="*/ 239 h 484"/>
                  <a:gd name="T10" fmla="*/ 7 w 472"/>
                  <a:gd name="T11" fmla="*/ 105 h 484"/>
                  <a:gd name="T12" fmla="*/ 89 w 472"/>
                  <a:gd name="T13" fmla="*/ 12 h 484"/>
                  <a:gd name="T14" fmla="*/ 266 w 472"/>
                  <a:gd name="T15" fmla="*/ 32 h 484"/>
                  <a:gd name="T16" fmla="*/ 406 w 472"/>
                  <a:gd name="T17" fmla="*/ 148 h 484"/>
                  <a:gd name="T18" fmla="*/ 472 w 472"/>
                  <a:gd name="T19" fmla="*/ 186 h 484"/>
                  <a:gd name="T20" fmla="*/ 406 w 472"/>
                  <a:gd name="T21" fmla="*/ 329 h 484"/>
                  <a:gd name="T22" fmla="*/ 376 w 472"/>
                  <a:gd name="T23" fmla="*/ 42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484">
                    <a:moveTo>
                      <a:pt x="376" y="429"/>
                    </a:moveTo>
                    <a:cubicBezTo>
                      <a:pt x="354" y="455"/>
                      <a:pt x="314" y="484"/>
                      <a:pt x="274" y="483"/>
                    </a:cubicBezTo>
                    <a:cubicBezTo>
                      <a:pt x="234" y="482"/>
                      <a:pt x="160" y="453"/>
                      <a:pt x="134" y="420"/>
                    </a:cubicBezTo>
                    <a:cubicBezTo>
                      <a:pt x="108" y="387"/>
                      <a:pt x="133" y="315"/>
                      <a:pt x="118" y="285"/>
                    </a:cubicBezTo>
                    <a:cubicBezTo>
                      <a:pt x="103" y="255"/>
                      <a:pt x="62" y="269"/>
                      <a:pt x="44" y="239"/>
                    </a:cubicBezTo>
                    <a:cubicBezTo>
                      <a:pt x="26" y="209"/>
                      <a:pt x="0" y="143"/>
                      <a:pt x="7" y="105"/>
                    </a:cubicBezTo>
                    <a:cubicBezTo>
                      <a:pt x="14" y="67"/>
                      <a:pt x="46" y="24"/>
                      <a:pt x="89" y="12"/>
                    </a:cubicBezTo>
                    <a:cubicBezTo>
                      <a:pt x="132" y="0"/>
                      <a:pt x="213" y="9"/>
                      <a:pt x="266" y="32"/>
                    </a:cubicBezTo>
                    <a:cubicBezTo>
                      <a:pt x="319" y="55"/>
                      <a:pt x="372" y="122"/>
                      <a:pt x="406" y="148"/>
                    </a:cubicBezTo>
                    <a:cubicBezTo>
                      <a:pt x="440" y="174"/>
                      <a:pt x="472" y="156"/>
                      <a:pt x="472" y="186"/>
                    </a:cubicBezTo>
                    <a:cubicBezTo>
                      <a:pt x="472" y="216"/>
                      <a:pt x="422" y="289"/>
                      <a:pt x="406" y="329"/>
                    </a:cubicBezTo>
                    <a:cubicBezTo>
                      <a:pt x="390" y="369"/>
                      <a:pt x="399" y="406"/>
                      <a:pt x="376" y="42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96" name="Freeform 420"/>
              <p:cNvSpPr>
                <a:spLocks/>
              </p:cNvSpPr>
              <p:nvPr/>
            </p:nvSpPr>
            <p:spPr bwMode="auto">
              <a:xfrm rot="5525740">
                <a:off x="4171" y="1849"/>
                <a:ext cx="412" cy="290"/>
              </a:xfrm>
              <a:custGeom>
                <a:avLst/>
                <a:gdLst>
                  <a:gd name="T0" fmla="*/ 356 w 450"/>
                  <a:gd name="T1" fmla="*/ 14 h 506"/>
                  <a:gd name="T2" fmla="*/ 439 w 450"/>
                  <a:gd name="T3" fmla="*/ 95 h 506"/>
                  <a:gd name="T4" fmla="*/ 422 w 450"/>
                  <a:gd name="T5" fmla="*/ 247 h 506"/>
                  <a:gd name="T6" fmla="*/ 408 w 450"/>
                  <a:gd name="T7" fmla="*/ 385 h 506"/>
                  <a:gd name="T8" fmla="*/ 264 w 450"/>
                  <a:gd name="T9" fmla="*/ 493 h 506"/>
                  <a:gd name="T10" fmla="*/ 162 w 450"/>
                  <a:gd name="T11" fmla="*/ 466 h 506"/>
                  <a:gd name="T12" fmla="*/ 25 w 450"/>
                  <a:gd name="T13" fmla="*/ 395 h 506"/>
                  <a:gd name="T14" fmla="*/ 13 w 450"/>
                  <a:gd name="T15" fmla="*/ 242 h 506"/>
                  <a:gd name="T16" fmla="*/ 79 w 450"/>
                  <a:gd name="T17" fmla="*/ 73 h 506"/>
                  <a:gd name="T18" fmla="*/ 251 w 450"/>
                  <a:gd name="T19" fmla="*/ 17 h 506"/>
                  <a:gd name="T20" fmla="*/ 356 w 450"/>
                  <a:gd name="T21" fmla="*/ 1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0" h="506">
                    <a:moveTo>
                      <a:pt x="356" y="14"/>
                    </a:moveTo>
                    <a:cubicBezTo>
                      <a:pt x="387" y="27"/>
                      <a:pt x="427" y="56"/>
                      <a:pt x="439" y="95"/>
                    </a:cubicBezTo>
                    <a:cubicBezTo>
                      <a:pt x="450" y="133"/>
                      <a:pt x="427" y="199"/>
                      <a:pt x="422" y="247"/>
                    </a:cubicBezTo>
                    <a:cubicBezTo>
                      <a:pt x="417" y="295"/>
                      <a:pt x="434" y="344"/>
                      <a:pt x="408" y="385"/>
                    </a:cubicBezTo>
                    <a:cubicBezTo>
                      <a:pt x="382" y="426"/>
                      <a:pt x="305" y="480"/>
                      <a:pt x="264" y="493"/>
                    </a:cubicBezTo>
                    <a:cubicBezTo>
                      <a:pt x="223" y="506"/>
                      <a:pt x="202" y="482"/>
                      <a:pt x="162" y="466"/>
                    </a:cubicBezTo>
                    <a:cubicBezTo>
                      <a:pt x="122" y="450"/>
                      <a:pt x="50" y="432"/>
                      <a:pt x="25" y="395"/>
                    </a:cubicBezTo>
                    <a:cubicBezTo>
                      <a:pt x="0" y="358"/>
                      <a:pt x="4" y="296"/>
                      <a:pt x="13" y="242"/>
                    </a:cubicBezTo>
                    <a:cubicBezTo>
                      <a:pt x="22" y="188"/>
                      <a:pt x="39" y="110"/>
                      <a:pt x="79" y="73"/>
                    </a:cubicBezTo>
                    <a:cubicBezTo>
                      <a:pt x="119" y="36"/>
                      <a:pt x="205" y="27"/>
                      <a:pt x="251" y="17"/>
                    </a:cubicBezTo>
                    <a:cubicBezTo>
                      <a:pt x="297" y="7"/>
                      <a:pt x="327" y="0"/>
                      <a:pt x="356" y="1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97" name="Freeform 421"/>
              <p:cNvSpPr>
                <a:spLocks/>
              </p:cNvSpPr>
              <p:nvPr/>
            </p:nvSpPr>
            <p:spPr bwMode="auto">
              <a:xfrm rot="125740">
                <a:off x="4394" y="1821"/>
                <a:ext cx="299" cy="380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98" name="Freeform 422"/>
              <p:cNvSpPr>
                <a:spLocks/>
              </p:cNvSpPr>
              <p:nvPr/>
            </p:nvSpPr>
            <p:spPr bwMode="auto">
              <a:xfrm rot="125740">
                <a:off x="4395" y="1902"/>
                <a:ext cx="299" cy="381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999" name="Freeform 423"/>
              <p:cNvSpPr>
                <a:spLocks/>
              </p:cNvSpPr>
              <p:nvPr/>
            </p:nvSpPr>
            <p:spPr bwMode="auto">
              <a:xfrm rot="7121780">
                <a:off x="4307" y="1916"/>
                <a:ext cx="467" cy="246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000" name="Freeform 424"/>
              <p:cNvSpPr>
                <a:spLocks/>
              </p:cNvSpPr>
              <p:nvPr/>
            </p:nvSpPr>
            <p:spPr bwMode="auto">
              <a:xfrm rot="7121780">
                <a:off x="4334" y="1978"/>
                <a:ext cx="465" cy="246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001" name="Freeform 425"/>
              <p:cNvSpPr>
                <a:spLocks/>
              </p:cNvSpPr>
              <p:nvPr/>
            </p:nvSpPr>
            <p:spPr bwMode="auto">
              <a:xfrm rot="-27953">
                <a:off x="4291" y="1931"/>
                <a:ext cx="243" cy="259"/>
              </a:xfrm>
              <a:custGeom>
                <a:avLst/>
                <a:gdLst>
                  <a:gd name="T0" fmla="*/ 84 w 264"/>
                  <a:gd name="T1" fmla="*/ 84 h 274"/>
                  <a:gd name="T2" fmla="*/ 203 w 264"/>
                  <a:gd name="T3" fmla="*/ 1 h 274"/>
                  <a:gd name="T4" fmla="*/ 245 w 264"/>
                  <a:gd name="T5" fmla="*/ 77 h 274"/>
                  <a:gd name="T6" fmla="*/ 232 w 264"/>
                  <a:gd name="T7" fmla="*/ 155 h 274"/>
                  <a:gd name="T8" fmla="*/ 239 w 264"/>
                  <a:gd name="T9" fmla="*/ 147 h 274"/>
                  <a:gd name="T10" fmla="*/ 258 w 264"/>
                  <a:gd name="T11" fmla="*/ 218 h 274"/>
                  <a:gd name="T12" fmla="*/ 204 w 264"/>
                  <a:gd name="T13" fmla="*/ 268 h 274"/>
                  <a:gd name="T14" fmla="*/ 94 w 264"/>
                  <a:gd name="T15" fmla="*/ 256 h 274"/>
                  <a:gd name="T16" fmla="*/ 12 w 264"/>
                  <a:gd name="T17" fmla="*/ 193 h 274"/>
                  <a:gd name="T18" fmla="*/ 24 w 264"/>
                  <a:gd name="T19" fmla="*/ 165 h 274"/>
                  <a:gd name="T20" fmla="*/ 84 w 264"/>
                  <a:gd name="T21" fmla="*/ 8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74">
                    <a:moveTo>
                      <a:pt x="84" y="84"/>
                    </a:moveTo>
                    <a:cubicBezTo>
                      <a:pt x="115" y="68"/>
                      <a:pt x="176" y="2"/>
                      <a:pt x="203" y="1"/>
                    </a:cubicBezTo>
                    <a:cubicBezTo>
                      <a:pt x="230" y="0"/>
                      <a:pt x="240" y="51"/>
                      <a:pt x="245" y="77"/>
                    </a:cubicBezTo>
                    <a:cubicBezTo>
                      <a:pt x="250" y="103"/>
                      <a:pt x="233" y="143"/>
                      <a:pt x="232" y="155"/>
                    </a:cubicBezTo>
                    <a:cubicBezTo>
                      <a:pt x="230" y="167"/>
                      <a:pt x="235" y="136"/>
                      <a:pt x="239" y="147"/>
                    </a:cubicBezTo>
                    <a:cubicBezTo>
                      <a:pt x="243" y="158"/>
                      <a:pt x="264" y="199"/>
                      <a:pt x="258" y="218"/>
                    </a:cubicBezTo>
                    <a:cubicBezTo>
                      <a:pt x="252" y="239"/>
                      <a:pt x="232" y="262"/>
                      <a:pt x="204" y="268"/>
                    </a:cubicBezTo>
                    <a:cubicBezTo>
                      <a:pt x="177" y="274"/>
                      <a:pt x="127" y="268"/>
                      <a:pt x="94" y="256"/>
                    </a:cubicBezTo>
                    <a:cubicBezTo>
                      <a:pt x="62" y="242"/>
                      <a:pt x="24" y="208"/>
                      <a:pt x="12" y="193"/>
                    </a:cubicBezTo>
                    <a:cubicBezTo>
                      <a:pt x="0" y="178"/>
                      <a:pt x="12" y="183"/>
                      <a:pt x="24" y="165"/>
                    </a:cubicBezTo>
                    <a:cubicBezTo>
                      <a:pt x="36" y="147"/>
                      <a:pt x="72" y="101"/>
                      <a:pt x="84" y="8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002" name="Oval 426"/>
              <p:cNvSpPr>
                <a:spLocks noChangeArrowheads="1"/>
              </p:cNvSpPr>
              <p:nvPr/>
            </p:nvSpPr>
            <p:spPr bwMode="auto">
              <a:xfrm rot="-5228178">
                <a:off x="4510" y="2116"/>
                <a:ext cx="64" cy="16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03" name="Oval 427"/>
              <p:cNvSpPr>
                <a:spLocks noChangeArrowheads="1"/>
              </p:cNvSpPr>
              <p:nvPr/>
            </p:nvSpPr>
            <p:spPr bwMode="auto">
              <a:xfrm rot="-5228178">
                <a:off x="4519" y="2128"/>
                <a:ext cx="43" cy="13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04" name="Oval 428"/>
              <p:cNvSpPr>
                <a:spLocks noChangeArrowheads="1"/>
              </p:cNvSpPr>
              <p:nvPr/>
            </p:nvSpPr>
            <p:spPr bwMode="auto">
              <a:xfrm rot="-5228178">
                <a:off x="4497" y="2061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05" name="Oval 429"/>
              <p:cNvSpPr>
                <a:spLocks noChangeArrowheads="1"/>
              </p:cNvSpPr>
              <p:nvPr/>
            </p:nvSpPr>
            <p:spPr bwMode="auto">
              <a:xfrm rot="-5228178">
                <a:off x="4529" y="2080"/>
                <a:ext cx="63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06" name="Oval 430"/>
              <p:cNvSpPr>
                <a:spLocks noChangeArrowheads="1"/>
              </p:cNvSpPr>
              <p:nvPr/>
            </p:nvSpPr>
            <p:spPr bwMode="auto">
              <a:xfrm rot="-5228178">
                <a:off x="4465" y="2047"/>
                <a:ext cx="64" cy="13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07" name="Oval 431"/>
              <p:cNvSpPr>
                <a:spLocks noChangeArrowheads="1"/>
              </p:cNvSpPr>
              <p:nvPr/>
            </p:nvSpPr>
            <p:spPr bwMode="auto">
              <a:xfrm rot="-5228178">
                <a:off x="4501" y="2110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08" name="Oval 432"/>
              <p:cNvSpPr>
                <a:spLocks noChangeArrowheads="1"/>
              </p:cNvSpPr>
              <p:nvPr/>
            </p:nvSpPr>
            <p:spPr bwMode="auto">
              <a:xfrm rot="-5228178">
                <a:off x="4479" y="2099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09" name="Oval 433"/>
              <p:cNvSpPr>
                <a:spLocks noChangeArrowheads="1"/>
              </p:cNvSpPr>
              <p:nvPr/>
            </p:nvSpPr>
            <p:spPr bwMode="auto">
              <a:xfrm rot="-5228178">
                <a:off x="4538" y="2059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10" name="Oval 434"/>
              <p:cNvSpPr>
                <a:spLocks noChangeArrowheads="1"/>
              </p:cNvSpPr>
              <p:nvPr/>
            </p:nvSpPr>
            <p:spPr bwMode="auto">
              <a:xfrm rot="-5228178">
                <a:off x="4498" y="2062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11" name="Oval 435"/>
              <p:cNvSpPr>
                <a:spLocks noChangeArrowheads="1"/>
              </p:cNvSpPr>
              <p:nvPr/>
            </p:nvSpPr>
            <p:spPr bwMode="auto">
              <a:xfrm rot="-5228178">
                <a:off x="4538" y="2089"/>
                <a:ext cx="43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12" name="Oval 436"/>
              <p:cNvSpPr>
                <a:spLocks noChangeArrowheads="1"/>
              </p:cNvSpPr>
              <p:nvPr/>
            </p:nvSpPr>
            <p:spPr bwMode="auto">
              <a:xfrm rot="-5228178">
                <a:off x="4511" y="2033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13" name="Oval 437"/>
              <p:cNvSpPr>
                <a:spLocks noChangeArrowheads="1"/>
              </p:cNvSpPr>
              <p:nvPr/>
            </p:nvSpPr>
            <p:spPr bwMode="auto">
              <a:xfrm rot="-5228178">
                <a:off x="4547" y="2040"/>
                <a:ext cx="64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14" name="Oval 438"/>
              <p:cNvSpPr>
                <a:spLocks noChangeArrowheads="1"/>
              </p:cNvSpPr>
              <p:nvPr/>
            </p:nvSpPr>
            <p:spPr bwMode="auto">
              <a:xfrm rot="-5228178">
                <a:off x="4483" y="2008"/>
                <a:ext cx="64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15" name="Oval 439"/>
              <p:cNvSpPr>
                <a:spLocks noChangeArrowheads="1"/>
              </p:cNvSpPr>
              <p:nvPr/>
            </p:nvSpPr>
            <p:spPr bwMode="auto">
              <a:xfrm rot="-5228178">
                <a:off x="4498" y="2062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16" name="Oval 440"/>
              <p:cNvSpPr>
                <a:spLocks noChangeArrowheads="1"/>
              </p:cNvSpPr>
              <p:nvPr/>
            </p:nvSpPr>
            <p:spPr bwMode="auto">
              <a:xfrm rot="-5228178">
                <a:off x="4465" y="2044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17" name="Oval 441"/>
              <p:cNvSpPr>
                <a:spLocks noChangeArrowheads="1"/>
              </p:cNvSpPr>
              <p:nvPr/>
            </p:nvSpPr>
            <p:spPr bwMode="auto">
              <a:xfrm rot="-5228178">
                <a:off x="4498" y="2062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18" name="Oval 442"/>
              <p:cNvSpPr>
                <a:spLocks noChangeArrowheads="1"/>
              </p:cNvSpPr>
              <p:nvPr/>
            </p:nvSpPr>
            <p:spPr bwMode="auto">
              <a:xfrm rot="-5656490">
                <a:off x="4467" y="2135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19" name="Oval 443"/>
              <p:cNvSpPr>
                <a:spLocks noChangeArrowheads="1"/>
              </p:cNvSpPr>
              <p:nvPr/>
            </p:nvSpPr>
            <p:spPr bwMode="auto">
              <a:xfrm rot="-5656490">
                <a:off x="4477" y="2147"/>
                <a:ext cx="42" cy="13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20" name="Oval 444"/>
              <p:cNvSpPr>
                <a:spLocks noChangeArrowheads="1"/>
              </p:cNvSpPr>
              <p:nvPr/>
            </p:nvSpPr>
            <p:spPr bwMode="auto">
              <a:xfrm rot="-5656490">
                <a:off x="4447" y="2083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21" name="Oval 445"/>
              <p:cNvSpPr>
                <a:spLocks noChangeArrowheads="1"/>
              </p:cNvSpPr>
              <p:nvPr/>
            </p:nvSpPr>
            <p:spPr bwMode="auto">
              <a:xfrm rot="-5656490">
                <a:off x="4481" y="2095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22" name="Oval 446"/>
              <p:cNvSpPr>
                <a:spLocks noChangeArrowheads="1"/>
              </p:cNvSpPr>
              <p:nvPr/>
            </p:nvSpPr>
            <p:spPr bwMode="auto">
              <a:xfrm rot="-5656490">
                <a:off x="4412" y="2071"/>
                <a:ext cx="63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23" name="Oval 447"/>
              <p:cNvSpPr>
                <a:spLocks noChangeArrowheads="1"/>
              </p:cNvSpPr>
              <p:nvPr/>
            </p:nvSpPr>
            <p:spPr bwMode="auto">
              <a:xfrm rot="-5656490">
                <a:off x="4455" y="2131"/>
                <a:ext cx="64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24" name="Oval 448"/>
              <p:cNvSpPr>
                <a:spLocks noChangeArrowheads="1"/>
              </p:cNvSpPr>
              <p:nvPr/>
            </p:nvSpPr>
            <p:spPr bwMode="auto">
              <a:xfrm rot="-5656490">
                <a:off x="4432" y="2123"/>
                <a:ext cx="65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25" name="Oval 449"/>
              <p:cNvSpPr>
                <a:spLocks noChangeArrowheads="1"/>
              </p:cNvSpPr>
              <p:nvPr/>
            </p:nvSpPr>
            <p:spPr bwMode="auto">
              <a:xfrm rot="-5656490">
                <a:off x="4487" y="2076"/>
                <a:ext cx="65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26" name="Oval 450"/>
              <p:cNvSpPr>
                <a:spLocks noChangeArrowheads="1"/>
              </p:cNvSpPr>
              <p:nvPr/>
            </p:nvSpPr>
            <p:spPr bwMode="auto">
              <a:xfrm rot="-5656490">
                <a:off x="4447" y="2084"/>
                <a:ext cx="64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27" name="Oval 451"/>
              <p:cNvSpPr>
                <a:spLocks noChangeArrowheads="1"/>
              </p:cNvSpPr>
              <p:nvPr/>
            </p:nvSpPr>
            <p:spPr bwMode="auto">
              <a:xfrm rot="-5656490">
                <a:off x="4491" y="2106"/>
                <a:ext cx="42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28" name="Oval 452"/>
              <p:cNvSpPr>
                <a:spLocks noChangeArrowheads="1"/>
              </p:cNvSpPr>
              <p:nvPr/>
            </p:nvSpPr>
            <p:spPr bwMode="auto">
              <a:xfrm rot="-5656490">
                <a:off x="4456" y="2054"/>
                <a:ext cx="65" cy="15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29" name="Oval 453"/>
              <p:cNvSpPr>
                <a:spLocks noChangeArrowheads="1"/>
              </p:cNvSpPr>
              <p:nvPr/>
            </p:nvSpPr>
            <p:spPr bwMode="auto">
              <a:xfrm rot="-5656490">
                <a:off x="4426" y="2030"/>
                <a:ext cx="64" cy="13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30" name="Oval 454"/>
              <p:cNvSpPr>
                <a:spLocks noChangeArrowheads="1"/>
              </p:cNvSpPr>
              <p:nvPr/>
            </p:nvSpPr>
            <p:spPr bwMode="auto">
              <a:xfrm rot="-5656490">
                <a:off x="4447" y="2084"/>
                <a:ext cx="64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31" name="Oval 455"/>
              <p:cNvSpPr>
                <a:spLocks noChangeArrowheads="1"/>
              </p:cNvSpPr>
              <p:nvPr/>
            </p:nvSpPr>
            <p:spPr bwMode="auto">
              <a:xfrm rot="-5656490">
                <a:off x="4413" y="2071"/>
                <a:ext cx="63" cy="14"/>
              </a:xfrm>
              <a:prstGeom prst="ellipse">
                <a:avLst/>
              </a:prstGeom>
              <a:solidFill>
                <a:srgbClr val="FFFF00">
                  <a:alpha val="22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032" name="Freeform 456"/>
              <p:cNvSpPr>
                <a:spLocks/>
              </p:cNvSpPr>
              <p:nvPr/>
            </p:nvSpPr>
            <p:spPr bwMode="auto">
              <a:xfrm rot="10404443">
                <a:off x="4617" y="2248"/>
                <a:ext cx="251" cy="42"/>
              </a:xfrm>
              <a:custGeom>
                <a:avLst/>
                <a:gdLst>
                  <a:gd name="T0" fmla="*/ 460 w 522"/>
                  <a:gd name="T1" fmla="*/ 86 h 417"/>
                  <a:gd name="T2" fmla="*/ 505 w 522"/>
                  <a:gd name="T3" fmla="*/ 355 h 417"/>
                  <a:gd name="T4" fmla="*/ 355 w 522"/>
                  <a:gd name="T5" fmla="*/ 409 h 417"/>
                  <a:gd name="T6" fmla="*/ 211 w 522"/>
                  <a:gd name="T7" fmla="*/ 373 h 417"/>
                  <a:gd name="T8" fmla="*/ 224 w 522"/>
                  <a:gd name="T9" fmla="*/ 387 h 417"/>
                  <a:gd name="T10" fmla="*/ 86 w 522"/>
                  <a:gd name="T11" fmla="*/ 404 h 417"/>
                  <a:gd name="T12" fmla="*/ 6 w 522"/>
                  <a:gd name="T13" fmla="*/ 310 h 417"/>
                  <a:gd name="T14" fmla="*/ 51 w 522"/>
                  <a:gd name="T15" fmla="*/ 137 h 417"/>
                  <a:gd name="T16" fmla="*/ 186 w 522"/>
                  <a:gd name="T17" fmla="*/ 16 h 417"/>
                  <a:gd name="T18" fmla="*/ 365 w 522"/>
                  <a:gd name="T19" fmla="*/ 42 h 417"/>
                  <a:gd name="T20" fmla="*/ 460 w 522"/>
                  <a:gd name="T21" fmla="*/ 8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" h="417">
                    <a:moveTo>
                      <a:pt x="460" y="86"/>
                    </a:moveTo>
                    <a:cubicBezTo>
                      <a:pt x="483" y="138"/>
                      <a:pt x="522" y="301"/>
                      <a:pt x="505" y="355"/>
                    </a:cubicBezTo>
                    <a:cubicBezTo>
                      <a:pt x="488" y="409"/>
                      <a:pt x="404" y="406"/>
                      <a:pt x="355" y="409"/>
                    </a:cubicBezTo>
                    <a:cubicBezTo>
                      <a:pt x="306" y="412"/>
                      <a:pt x="233" y="377"/>
                      <a:pt x="211" y="373"/>
                    </a:cubicBezTo>
                    <a:cubicBezTo>
                      <a:pt x="189" y="369"/>
                      <a:pt x="245" y="382"/>
                      <a:pt x="224" y="387"/>
                    </a:cubicBezTo>
                    <a:cubicBezTo>
                      <a:pt x="203" y="392"/>
                      <a:pt x="122" y="417"/>
                      <a:pt x="86" y="404"/>
                    </a:cubicBezTo>
                    <a:cubicBezTo>
                      <a:pt x="49" y="392"/>
                      <a:pt x="11" y="354"/>
                      <a:pt x="6" y="310"/>
                    </a:cubicBezTo>
                    <a:cubicBezTo>
                      <a:pt x="0" y="265"/>
                      <a:pt x="21" y="186"/>
                      <a:pt x="51" y="137"/>
                    </a:cubicBezTo>
                    <a:cubicBezTo>
                      <a:pt x="82" y="88"/>
                      <a:pt x="134" y="32"/>
                      <a:pt x="186" y="16"/>
                    </a:cubicBezTo>
                    <a:cubicBezTo>
                      <a:pt x="238" y="0"/>
                      <a:pt x="320" y="30"/>
                      <a:pt x="365" y="42"/>
                    </a:cubicBezTo>
                    <a:cubicBezTo>
                      <a:pt x="410" y="54"/>
                      <a:pt x="440" y="60"/>
                      <a:pt x="460" y="8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D00000">
                      <a:alpha val="22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033" name="Freeform 457"/>
            <p:cNvSpPr>
              <a:spLocks/>
            </p:cNvSpPr>
            <p:nvPr/>
          </p:nvSpPr>
          <p:spPr bwMode="auto">
            <a:xfrm rot="12348258" flipH="1" flipV="1">
              <a:off x="3555" y="1183"/>
              <a:ext cx="227" cy="252"/>
            </a:xfrm>
            <a:custGeom>
              <a:avLst/>
              <a:gdLst>
                <a:gd name="T0" fmla="*/ 349 w 443"/>
                <a:gd name="T1" fmla="*/ 14 h 471"/>
                <a:gd name="T2" fmla="*/ 432 w 443"/>
                <a:gd name="T3" fmla="*/ 95 h 471"/>
                <a:gd name="T4" fmla="*/ 415 w 443"/>
                <a:gd name="T5" fmla="*/ 247 h 471"/>
                <a:gd name="T6" fmla="*/ 360 w 443"/>
                <a:gd name="T7" fmla="*/ 349 h 471"/>
                <a:gd name="T8" fmla="*/ 271 w 443"/>
                <a:gd name="T9" fmla="*/ 389 h 471"/>
                <a:gd name="T10" fmla="*/ 155 w 443"/>
                <a:gd name="T11" fmla="*/ 466 h 471"/>
                <a:gd name="T12" fmla="*/ 42 w 443"/>
                <a:gd name="T13" fmla="*/ 417 h 471"/>
                <a:gd name="T14" fmla="*/ 6 w 443"/>
                <a:gd name="T15" fmla="*/ 242 h 471"/>
                <a:gd name="T16" fmla="*/ 72 w 443"/>
                <a:gd name="T17" fmla="*/ 73 h 471"/>
                <a:gd name="T18" fmla="*/ 244 w 443"/>
                <a:gd name="T19" fmla="*/ 17 h 471"/>
                <a:gd name="T20" fmla="*/ 349 w 443"/>
                <a:gd name="T21" fmla="*/ 1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3" h="471">
                  <a:moveTo>
                    <a:pt x="349" y="14"/>
                  </a:moveTo>
                  <a:cubicBezTo>
                    <a:pt x="380" y="27"/>
                    <a:pt x="420" y="56"/>
                    <a:pt x="432" y="95"/>
                  </a:cubicBezTo>
                  <a:cubicBezTo>
                    <a:pt x="443" y="133"/>
                    <a:pt x="427" y="205"/>
                    <a:pt x="415" y="247"/>
                  </a:cubicBezTo>
                  <a:cubicBezTo>
                    <a:pt x="403" y="289"/>
                    <a:pt x="384" y="325"/>
                    <a:pt x="360" y="349"/>
                  </a:cubicBezTo>
                  <a:cubicBezTo>
                    <a:pt x="336" y="373"/>
                    <a:pt x="305" y="370"/>
                    <a:pt x="271" y="389"/>
                  </a:cubicBezTo>
                  <a:cubicBezTo>
                    <a:pt x="237" y="408"/>
                    <a:pt x="194" y="461"/>
                    <a:pt x="155" y="466"/>
                  </a:cubicBezTo>
                  <a:cubicBezTo>
                    <a:pt x="117" y="471"/>
                    <a:pt x="66" y="454"/>
                    <a:pt x="42" y="417"/>
                  </a:cubicBezTo>
                  <a:cubicBezTo>
                    <a:pt x="17" y="380"/>
                    <a:pt x="0" y="300"/>
                    <a:pt x="6" y="242"/>
                  </a:cubicBezTo>
                  <a:cubicBezTo>
                    <a:pt x="11" y="185"/>
                    <a:pt x="32" y="110"/>
                    <a:pt x="72" y="73"/>
                  </a:cubicBezTo>
                  <a:cubicBezTo>
                    <a:pt x="112" y="36"/>
                    <a:pt x="198" y="27"/>
                    <a:pt x="244" y="17"/>
                  </a:cubicBezTo>
                  <a:cubicBezTo>
                    <a:pt x="290" y="7"/>
                    <a:pt x="320" y="0"/>
                    <a:pt x="349" y="1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D00000">
                    <a:alpha val="50999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034" name="Oval 458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35" name="Oval 459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36" name="Oval 460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37" name="Oval 461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38" name="Oval 462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39" name="Oval 463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40" name="Oval 464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41" name="Oval 465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42" name="Oval 466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43" name="Oval 467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44" name="Oval 468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45" name="Oval 469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46" name="Oval 470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47" name="Oval 471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48" name="Oval 472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49" name="Oval 473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50" name="Oval 474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51" name="Oval 475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52" name="Oval 476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53" name="Oval 477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54" name="Oval 478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55" name="Oval 479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56" name="Oval 480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57" name="Oval 481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58" name="Oval 482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59" name="Oval 483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60" name="Oval 484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61" name="Oval 485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62" name="Oval 486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63" name="Oval 487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64" name="Oval 488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65" name="Oval 489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66" name="Oval 490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67" name="Oval 491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68" name="Oval 492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69" name="Oval 493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70" name="Oval 494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71" name="Oval 495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72" name="Oval 496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73" name="Oval 497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74" name="Oval 498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75" name="Oval 499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76" name="Oval 500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77" name="Oval 501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78" name="Oval 502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79" name="Oval 503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80" name="Oval 504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81" name="Oval 505"/>
          <p:cNvSpPr>
            <a:spLocks noChangeArrowheads="1"/>
          </p:cNvSpPr>
          <p:nvPr/>
        </p:nvSpPr>
        <p:spPr bwMode="auto">
          <a:xfrm rot="5400000" flipV="1">
            <a:off x="3759069" y="2651835"/>
            <a:ext cx="1530041" cy="375484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82" name="Oval 506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83" name="Oval 507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84" name="Oval 508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85" name="Oval 509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86" name="Oval 510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87" name="Oval 511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88" name="Oval 512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89" name="Oval 513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90" name="Oval 514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91" name="Oval 515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92" name="Oval 516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93" name="Oval 517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94" name="Oval 518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95" name="Oval 519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96" name="Oval 520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97" name="Oval 521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98" name="Oval 522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153099" name="Oval 523"/>
          <p:cNvSpPr>
            <a:spLocks noChangeArrowheads="1"/>
          </p:cNvSpPr>
          <p:nvPr/>
        </p:nvSpPr>
        <p:spPr bwMode="auto">
          <a:xfrm rot="5400000" flipV="1">
            <a:off x="4139141" y="2626234"/>
            <a:ext cx="765021" cy="426686"/>
          </a:xfrm>
          <a:prstGeom prst="ellipse">
            <a:avLst/>
          </a:prstGeom>
          <a:gradFill rotWithShape="1">
            <a:gsLst>
              <a:gs pos="0">
                <a:schemeClr val="tx2">
                  <a:alpha val="24001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6042" tIns="38021" rIns="76042" bIns="38021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109823" y="2369174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ea typeface="长城细圆体繁" pitchFamily="49" charset="-122"/>
              </a:rPr>
              <a:t>保重再見</a:t>
            </a:r>
            <a:endParaRPr lang="zh-CN" altLang="en-US" sz="4800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ea typeface="长城细圆体繁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7694651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3143E-6 1.11111E-6 C 0.09393 0.10324 0.18787 0.20741 0.29781 0.29467 C 0.40775 0.38125 0.5333 0.45116 0.65912 0.5213 " pathEditMode="relative" rAng="0" ptsTypes="aaA">
                                      <p:cBhvr>
                                        <p:cTn id="6" dur="600" fill="hold"/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56" y="2606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" dur="1" fill="hold"/>
                                        <p:tgtEl>
                                          <p:spTgt spid="152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" dur="1" fill="hold"/>
                                        <p:tgtEl>
                                          <p:spTgt spid="152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7" dur="1" fill="hold"/>
                                        <p:tgtEl>
                                          <p:spTgt spid="152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8" dur="1" fill="hold"/>
                                        <p:tgtEl>
                                          <p:spTgt spid="152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6" dur="1" fill="hold"/>
                                        <p:tgtEl>
                                          <p:spTgt spid="152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7" dur="1" fill="hold"/>
                                        <p:tgtEl>
                                          <p:spTgt spid="152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5" dur="1" fill="hold"/>
                                        <p:tgtEl>
                                          <p:spTgt spid="152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6" dur="1" fill="hold"/>
                                        <p:tgtEl>
                                          <p:spTgt spid="152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4" dur="1" fill="hold"/>
                                        <p:tgtEl>
                                          <p:spTgt spid="152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5" dur="1" fill="hold"/>
                                        <p:tgtEl>
                                          <p:spTgt spid="152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3" dur="1" fill="hold"/>
                                        <p:tgtEl>
                                          <p:spTgt spid="152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4" dur="1" fill="hold"/>
                                        <p:tgtEl>
                                          <p:spTgt spid="152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62" dur="1" fill="hold"/>
                                        <p:tgtEl>
                                          <p:spTgt spid="152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63" dur="1" fill="hold"/>
                                        <p:tgtEl>
                                          <p:spTgt spid="152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6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6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6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6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71" dur="1" fill="hold"/>
                                        <p:tgtEl>
                                          <p:spTgt spid="152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72" dur="1" fill="hold"/>
                                        <p:tgtEl>
                                          <p:spTgt spid="152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7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0" dur="1" fill="hold"/>
                                        <p:tgtEl>
                                          <p:spTgt spid="152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1" dur="1" fill="hold"/>
                                        <p:tgtEl>
                                          <p:spTgt spid="152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9" dur="1" fill="hold"/>
                                        <p:tgtEl>
                                          <p:spTgt spid="152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0" dur="1" fill="hold"/>
                                        <p:tgtEl>
                                          <p:spTgt spid="152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8" dur="1" fill="hold"/>
                                        <p:tgtEl>
                                          <p:spTgt spid="152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9" dur="1" fill="hold"/>
                                        <p:tgtEl>
                                          <p:spTgt spid="152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7" dur="1" fill="hold"/>
                                        <p:tgtEl>
                                          <p:spTgt spid="152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8" dur="1" fill="hold"/>
                                        <p:tgtEl>
                                          <p:spTgt spid="152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6" dur="1" fill="hold"/>
                                        <p:tgtEl>
                                          <p:spTgt spid="152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7" dur="1" fill="hold"/>
                                        <p:tgtEl>
                                          <p:spTgt spid="152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5" dur="1" fill="hold"/>
                                        <p:tgtEl>
                                          <p:spTgt spid="152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6" dur="1" fill="hold"/>
                                        <p:tgtEl>
                                          <p:spTgt spid="152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3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34" dur="1" fill="hold"/>
                                        <p:tgtEl>
                                          <p:spTgt spid="152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35" dur="1" fill="hold"/>
                                        <p:tgtEl>
                                          <p:spTgt spid="152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3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43" dur="1" fill="hold"/>
                                        <p:tgtEl>
                                          <p:spTgt spid="152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44" dur="1" fill="hold"/>
                                        <p:tgtEl>
                                          <p:spTgt spid="152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4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4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4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4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52" dur="1" fill="hold"/>
                                        <p:tgtEl>
                                          <p:spTgt spid="152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53" dur="1" fill="hold"/>
                                        <p:tgtEl>
                                          <p:spTgt spid="152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5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5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5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5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61" dur="1" fill="hold"/>
                                        <p:tgtEl>
                                          <p:spTgt spid="152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62" dur="1" fill="hold"/>
                                        <p:tgtEl>
                                          <p:spTgt spid="152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6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6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6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6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70" dur="1" fill="hold"/>
                                        <p:tgtEl>
                                          <p:spTgt spid="15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71" dur="1" fill="hold"/>
                                        <p:tgtEl>
                                          <p:spTgt spid="15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7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7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7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7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79" dur="1" fill="hold"/>
                                        <p:tgtEl>
                                          <p:spTgt spid="152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80" dur="1" fill="hold"/>
                                        <p:tgtEl>
                                          <p:spTgt spid="15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8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8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8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8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88" dur="1" fill="hold"/>
                                        <p:tgtEl>
                                          <p:spTgt spid="15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89" dur="1" fill="hold"/>
                                        <p:tgtEl>
                                          <p:spTgt spid="15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9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9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9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9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97" dur="1" fill="hold"/>
                                        <p:tgtEl>
                                          <p:spTgt spid="152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98" dur="1" fill="hold"/>
                                        <p:tgtEl>
                                          <p:spTgt spid="152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9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0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0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0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06" dur="1" fill="hold"/>
                                        <p:tgtEl>
                                          <p:spTgt spid="15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07" dur="1" fill="hold"/>
                                        <p:tgtEl>
                                          <p:spTgt spid="15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0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0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1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1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15" dur="1" fill="hold"/>
                                        <p:tgtEl>
                                          <p:spTgt spid="15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16" dur="1" fill="hold"/>
                                        <p:tgtEl>
                                          <p:spTgt spid="15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1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1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1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2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24" dur="1" fill="hold"/>
                                        <p:tgtEl>
                                          <p:spTgt spid="15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25" dur="1" fill="hold"/>
                                        <p:tgtEl>
                                          <p:spTgt spid="15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2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2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2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2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33" dur="1" fill="hold"/>
                                        <p:tgtEl>
                                          <p:spTgt spid="15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34" dur="1" fill="hold"/>
                                        <p:tgtEl>
                                          <p:spTgt spid="15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3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3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3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3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42" dur="1" fill="hold"/>
                                        <p:tgtEl>
                                          <p:spTgt spid="152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43" dur="1" fill="hold"/>
                                        <p:tgtEl>
                                          <p:spTgt spid="152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4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4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4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4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51" dur="1" fill="hold"/>
                                        <p:tgtEl>
                                          <p:spTgt spid="15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52" dur="1" fill="hold"/>
                                        <p:tgtEl>
                                          <p:spTgt spid="15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5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5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5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5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60" dur="1" fill="hold"/>
                                        <p:tgtEl>
                                          <p:spTgt spid="15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61" dur="1" fill="hold"/>
                                        <p:tgtEl>
                                          <p:spTgt spid="15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6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6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6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6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69" dur="1" fill="hold"/>
                                        <p:tgtEl>
                                          <p:spTgt spid="15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70" dur="1" fill="hold"/>
                                        <p:tgtEl>
                                          <p:spTgt spid="15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7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7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7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7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78" dur="1" fill="hold"/>
                                        <p:tgtEl>
                                          <p:spTgt spid="15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79" dur="1" fill="hold"/>
                                        <p:tgtEl>
                                          <p:spTgt spid="15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8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8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8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8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87" dur="1" fill="hold"/>
                                        <p:tgtEl>
                                          <p:spTgt spid="152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88" dur="1" fill="hold"/>
                                        <p:tgtEl>
                                          <p:spTgt spid="152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8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9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9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29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296" dur="1" fill="hold"/>
                                        <p:tgtEl>
                                          <p:spTgt spid="152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297" dur="1" fill="hold"/>
                                        <p:tgtEl>
                                          <p:spTgt spid="152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9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9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0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0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05" dur="1" fill="hold"/>
                                        <p:tgtEl>
                                          <p:spTgt spid="152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06" dur="1" fill="hold"/>
                                        <p:tgtEl>
                                          <p:spTgt spid="15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0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0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0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1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14" dur="1" fill="hold"/>
                                        <p:tgtEl>
                                          <p:spTgt spid="152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15" dur="1" fill="hold"/>
                                        <p:tgtEl>
                                          <p:spTgt spid="152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1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1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1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1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23" dur="1" fill="hold"/>
                                        <p:tgtEl>
                                          <p:spTgt spid="152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24" dur="1" fill="hold"/>
                                        <p:tgtEl>
                                          <p:spTgt spid="152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2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8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2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2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2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32" dur="1" fill="hold"/>
                                        <p:tgtEl>
                                          <p:spTgt spid="152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33" dur="1" fill="hold"/>
                                        <p:tgtEl>
                                          <p:spTgt spid="152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3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3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3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3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41" dur="1" fill="hold"/>
                                        <p:tgtEl>
                                          <p:spTgt spid="152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42" dur="1" fill="hold"/>
                                        <p:tgtEl>
                                          <p:spTgt spid="152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4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4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4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4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50" dur="1" fill="hold"/>
                                        <p:tgtEl>
                                          <p:spTgt spid="152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51" dur="1" fill="hold"/>
                                        <p:tgtEl>
                                          <p:spTgt spid="152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5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5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5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5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59" dur="1" fill="hold"/>
                                        <p:tgtEl>
                                          <p:spTgt spid="152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60" dur="1" fill="hold"/>
                                        <p:tgtEl>
                                          <p:spTgt spid="152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6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6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6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6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68" dur="1" fill="hold"/>
                                        <p:tgtEl>
                                          <p:spTgt spid="152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69" dur="1" fill="hold"/>
                                        <p:tgtEl>
                                          <p:spTgt spid="152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7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7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7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7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77" dur="1" fill="hold"/>
                                        <p:tgtEl>
                                          <p:spTgt spid="152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78" dur="1" fill="hold"/>
                                        <p:tgtEl>
                                          <p:spTgt spid="152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7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8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8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8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86" dur="1" fill="hold"/>
                                        <p:tgtEl>
                                          <p:spTgt spid="152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87" dur="1" fill="hold"/>
                                        <p:tgtEl>
                                          <p:spTgt spid="152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8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8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9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39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395" dur="1" fill="hold"/>
                                        <p:tgtEl>
                                          <p:spTgt spid="152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396" dur="1" fill="hold"/>
                                        <p:tgtEl>
                                          <p:spTgt spid="152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9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9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9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0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04" dur="1" fill="hold"/>
                                        <p:tgtEl>
                                          <p:spTgt spid="152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05" dur="1" fill="hold"/>
                                        <p:tgtEl>
                                          <p:spTgt spid="152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0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0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0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0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13" dur="1" fill="hold"/>
                                        <p:tgtEl>
                                          <p:spTgt spid="152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14" dur="1" fill="hold"/>
                                        <p:tgtEl>
                                          <p:spTgt spid="152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1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1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1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1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22" dur="1" fill="hold"/>
                                        <p:tgtEl>
                                          <p:spTgt spid="152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23" dur="1" fill="hold"/>
                                        <p:tgtEl>
                                          <p:spTgt spid="152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2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2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2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2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31" dur="1" fill="hold"/>
                                        <p:tgtEl>
                                          <p:spTgt spid="152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32" dur="1" fill="hold"/>
                                        <p:tgtEl>
                                          <p:spTgt spid="152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3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3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3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3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40" dur="1" fill="hold"/>
                                        <p:tgtEl>
                                          <p:spTgt spid="152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41" dur="1" fill="hold"/>
                                        <p:tgtEl>
                                          <p:spTgt spid="152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4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4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4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4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49" dur="1" fill="hold"/>
                                        <p:tgtEl>
                                          <p:spTgt spid="152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50" dur="1" fill="hold"/>
                                        <p:tgtEl>
                                          <p:spTgt spid="152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5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5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5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5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58" dur="1" fill="hold"/>
                                        <p:tgtEl>
                                          <p:spTgt spid="152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59" dur="1" fill="hold"/>
                                        <p:tgtEl>
                                          <p:spTgt spid="152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6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6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6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6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67" dur="1" fill="hold"/>
                                        <p:tgtEl>
                                          <p:spTgt spid="152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68" dur="1" fill="hold"/>
                                        <p:tgtEl>
                                          <p:spTgt spid="152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6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7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7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7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76" dur="1" fill="hold"/>
                                        <p:tgtEl>
                                          <p:spTgt spid="152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77" dur="1" fill="hold"/>
                                        <p:tgtEl>
                                          <p:spTgt spid="152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7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7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8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8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85" dur="1" fill="hold"/>
                                        <p:tgtEl>
                                          <p:spTgt spid="152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86" dur="1" fill="hold"/>
                                        <p:tgtEl>
                                          <p:spTgt spid="152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8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8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8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9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494" dur="1" fill="hold"/>
                                        <p:tgtEl>
                                          <p:spTgt spid="152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495" dur="1" fill="hold"/>
                                        <p:tgtEl>
                                          <p:spTgt spid="152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9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9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9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49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03" dur="1" fill="hold"/>
                                        <p:tgtEl>
                                          <p:spTgt spid="152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04" dur="1" fill="hold"/>
                                        <p:tgtEl>
                                          <p:spTgt spid="152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0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0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0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0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12" dur="1" fill="hold"/>
                                        <p:tgtEl>
                                          <p:spTgt spid="152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13" dur="1" fill="hold"/>
                                        <p:tgtEl>
                                          <p:spTgt spid="152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1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1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1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1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21" dur="1" fill="hold"/>
                                        <p:tgtEl>
                                          <p:spTgt spid="152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22" dur="1" fill="hold"/>
                                        <p:tgtEl>
                                          <p:spTgt spid="152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2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2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2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2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30" dur="1" fill="hold"/>
                                        <p:tgtEl>
                                          <p:spTgt spid="152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31" dur="1" fill="hold"/>
                                        <p:tgtEl>
                                          <p:spTgt spid="152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3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3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3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3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39" dur="1" fill="hold"/>
                                        <p:tgtEl>
                                          <p:spTgt spid="152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40" dur="1" fill="hold"/>
                                        <p:tgtEl>
                                          <p:spTgt spid="152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4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4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4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4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48" dur="1" fill="hold"/>
                                        <p:tgtEl>
                                          <p:spTgt spid="152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49" dur="1" fill="hold"/>
                                        <p:tgtEl>
                                          <p:spTgt spid="152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5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5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5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5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57" dur="1" fill="hold"/>
                                        <p:tgtEl>
                                          <p:spTgt spid="152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58" dur="1" fill="hold"/>
                                        <p:tgtEl>
                                          <p:spTgt spid="152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5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6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6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6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66" dur="1" fill="hold"/>
                                        <p:tgtEl>
                                          <p:spTgt spid="152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67" dur="1" fill="hold"/>
                                        <p:tgtEl>
                                          <p:spTgt spid="152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6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6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7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7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75" dur="1" fill="hold"/>
                                        <p:tgtEl>
                                          <p:spTgt spid="152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76" dur="1" fill="hold"/>
                                        <p:tgtEl>
                                          <p:spTgt spid="152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7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7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7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8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84" dur="1" fill="hold"/>
                                        <p:tgtEl>
                                          <p:spTgt spid="152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85" dur="1" fill="hold"/>
                                        <p:tgtEl>
                                          <p:spTgt spid="152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8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8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8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8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593" dur="1" fill="hold"/>
                                        <p:tgtEl>
                                          <p:spTgt spid="152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594" dur="1" fill="hold"/>
                                        <p:tgtEl>
                                          <p:spTgt spid="152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9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9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9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59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602" dur="1" fill="hold"/>
                                        <p:tgtEl>
                                          <p:spTgt spid="152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603" dur="1" fill="hold"/>
                                        <p:tgtEl>
                                          <p:spTgt spid="152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60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29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60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60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2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60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743" dur="1" fill="hold"/>
                                        <p:tgtEl>
                                          <p:spTgt spid="153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744" dur="1" fill="hold"/>
                                        <p:tgtEl>
                                          <p:spTgt spid="153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4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4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4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74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752" dur="1" fill="hold"/>
                                        <p:tgtEl>
                                          <p:spTgt spid="153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753" dur="1" fill="hold"/>
                                        <p:tgtEl>
                                          <p:spTgt spid="153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5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5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5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75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5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761" dur="1" fill="hold"/>
                                        <p:tgtEl>
                                          <p:spTgt spid="153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762" dur="1" fill="hold"/>
                                        <p:tgtEl>
                                          <p:spTgt spid="153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6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6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6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76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6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9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770" dur="1" fill="hold"/>
                                        <p:tgtEl>
                                          <p:spTgt spid="153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771" dur="1" fill="hold"/>
                                        <p:tgtEl>
                                          <p:spTgt spid="15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7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7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7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77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7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779" dur="1" fill="hold"/>
                                        <p:tgtEl>
                                          <p:spTgt spid="153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780" dur="1" fill="hold"/>
                                        <p:tgtEl>
                                          <p:spTgt spid="153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8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8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8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78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8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788" dur="1" fill="hold"/>
                                        <p:tgtEl>
                                          <p:spTgt spid="153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789" dur="1" fill="hold"/>
                                        <p:tgtEl>
                                          <p:spTgt spid="153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9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9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9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79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9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797" dur="1" fill="hold"/>
                                        <p:tgtEl>
                                          <p:spTgt spid="153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798" dur="1" fill="hold"/>
                                        <p:tgtEl>
                                          <p:spTgt spid="153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9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0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0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0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0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06" dur="1" fill="hold"/>
                                        <p:tgtEl>
                                          <p:spTgt spid="153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07" dur="1" fill="hold"/>
                                        <p:tgtEl>
                                          <p:spTgt spid="153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0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0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1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1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1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4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15" dur="1" fill="hold"/>
                                        <p:tgtEl>
                                          <p:spTgt spid="153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16" dur="1" fill="hold"/>
                                        <p:tgtEl>
                                          <p:spTgt spid="153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1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1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1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2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2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24" dur="1" fill="hold"/>
                                        <p:tgtEl>
                                          <p:spTgt spid="15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25" dur="1" fill="hold"/>
                                        <p:tgtEl>
                                          <p:spTgt spid="15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2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2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2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2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3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2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33" dur="1" fill="hold"/>
                                        <p:tgtEl>
                                          <p:spTgt spid="153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34" dur="1" fill="hold"/>
                                        <p:tgtEl>
                                          <p:spTgt spid="15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3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3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3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3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4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1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42" dur="1" fill="hold"/>
                                        <p:tgtEl>
                                          <p:spTgt spid="153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43" dur="1" fill="hold"/>
                                        <p:tgtEl>
                                          <p:spTgt spid="153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4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4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4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4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4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0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51" dur="1" fill="hold"/>
                                        <p:tgtEl>
                                          <p:spTgt spid="153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52" dur="1" fill="hold"/>
                                        <p:tgtEl>
                                          <p:spTgt spid="153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5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5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5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5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5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60" dur="1" fill="hold"/>
                                        <p:tgtEl>
                                          <p:spTgt spid="153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61" dur="1" fill="hold"/>
                                        <p:tgtEl>
                                          <p:spTgt spid="153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6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6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6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6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6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69" dur="1" fill="hold"/>
                                        <p:tgtEl>
                                          <p:spTgt spid="153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70" dur="1" fill="hold"/>
                                        <p:tgtEl>
                                          <p:spTgt spid="153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7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7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7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7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7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7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78" dur="1" fill="hold"/>
                                        <p:tgtEl>
                                          <p:spTgt spid="153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79" dur="1" fill="hold"/>
                                        <p:tgtEl>
                                          <p:spTgt spid="153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8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8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8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8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8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6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87" dur="1" fill="hold"/>
                                        <p:tgtEl>
                                          <p:spTgt spid="153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88" dur="1" fill="hold"/>
                                        <p:tgtEl>
                                          <p:spTgt spid="153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8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9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9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9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9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896" dur="1" fill="hold"/>
                                        <p:tgtEl>
                                          <p:spTgt spid="153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897" dur="1" fill="hold"/>
                                        <p:tgtEl>
                                          <p:spTgt spid="153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9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9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0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0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0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4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05" dur="1" fill="hold"/>
                                        <p:tgtEl>
                                          <p:spTgt spid="153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06" dur="1" fill="hold"/>
                                        <p:tgtEl>
                                          <p:spTgt spid="153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0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0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0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1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1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3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14" dur="1" fill="hold"/>
                                        <p:tgtEl>
                                          <p:spTgt spid="153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15" dur="1" fill="hold"/>
                                        <p:tgtEl>
                                          <p:spTgt spid="153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1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1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1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1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2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2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23" dur="1" fill="hold"/>
                                        <p:tgtEl>
                                          <p:spTgt spid="153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24" dur="1" fill="hold"/>
                                        <p:tgtEl>
                                          <p:spTgt spid="153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2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2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2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2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3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1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32" dur="1" fill="hold"/>
                                        <p:tgtEl>
                                          <p:spTgt spid="153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33" dur="1" fill="hold"/>
                                        <p:tgtEl>
                                          <p:spTgt spid="153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3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3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3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3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3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0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41" dur="1" fill="hold"/>
                                        <p:tgtEl>
                                          <p:spTgt spid="153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42" dur="1" fill="hold"/>
                                        <p:tgtEl>
                                          <p:spTgt spid="153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4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4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4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4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4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9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50" dur="1" fill="hold"/>
                                        <p:tgtEl>
                                          <p:spTgt spid="153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51" dur="1" fill="hold"/>
                                        <p:tgtEl>
                                          <p:spTgt spid="153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5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5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5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5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5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8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59" dur="1" fill="hold"/>
                                        <p:tgtEl>
                                          <p:spTgt spid="153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60" dur="1" fill="hold"/>
                                        <p:tgtEl>
                                          <p:spTgt spid="153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6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6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6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6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6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7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68" dur="1" fill="hold"/>
                                        <p:tgtEl>
                                          <p:spTgt spid="153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69" dur="1" fill="hold"/>
                                        <p:tgtEl>
                                          <p:spTgt spid="153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7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7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7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7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7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6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77" dur="1" fill="hold"/>
                                        <p:tgtEl>
                                          <p:spTgt spid="153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78" dur="1" fill="hold"/>
                                        <p:tgtEl>
                                          <p:spTgt spid="153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7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8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8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8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8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86" dur="1" fill="hold"/>
                                        <p:tgtEl>
                                          <p:spTgt spid="153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87" dur="1" fill="hold"/>
                                        <p:tgtEl>
                                          <p:spTgt spid="153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8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8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9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99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9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4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995" dur="1" fill="hold"/>
                                        <p:tgtEl>
                                          <p:spTgt spid="153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996" dur="1" fill="hold"/>
                                        <p:tgtEl>
                                          <p:spTgt spid="153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9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9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9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0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0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3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04" dur="1" fill="hold"/>
                                        <p:tgtEl>
                                          <p:spTgt spid="153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05" dur="1" fill="hold"/>
                                        <p:tgtEl>
                                          <p:spTgt spid="153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0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0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0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0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1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2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13" dur="1" fill="hold"/>
                                        <p:tgtEl>
                                          <p:spTgt spid="153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14" dur="1" fill="hold"/>
                                        <p:tgtEl>
                                          <p:spTgt spid="153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1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1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1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1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2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1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22" dur="1" fill="hold"/>
                                        <p:tgtEl>
                                          <p:spTgt spid="15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23" dur="1" fill="hold"/>
                                        <p:tgtEl>
                                          <p:spTgt spid="153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2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2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2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2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2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0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31" dur="1" fill="hold"/>
                                        <p:tgtEl>
                                          <p:spTgt spid="153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32" dur="1" fill="hold"/>
                                        <p:tgtEl>
                                          <p:spTgt spid="153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3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3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3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3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3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9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40" dur="1" fill="hold"/>
                                        <p:tgtEl>
                                          <p:spTgt spid="153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41" dur="1" fill="hold"/>
                                        <p:tgtEl>
                                          <p:spTgt spid="153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4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4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4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4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4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8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49" dur="1" fill="hold"/>
                                        <p:tgtEl>
                                          <p:spTgt spid="153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50" dur="1" fill="hold"/>
                                        <p:tgtEl>
                                          <p:spTgt spid="153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5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5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5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5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5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7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58" dur="1" fill="hold"/>
                                        <p:tgtEl>
                                          <p:spTgt spid="153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59" dur="1" fill="hold"/>
                                        <p:tgtEl>
                                          <p:spTgt spid="153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6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6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6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6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6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6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67" dur="1" fill="hold"/>
                                        <p:tgtEl>
                                          <p:spTgt spid="153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68" dur="1" fill="hold"/>
                                        <p:tgtEl>
                                          <p:spTgt spid="153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6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7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7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7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7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5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76" dur="1" fill="hold"/>
                                        <p:tgtEl>
                                          <p:spTgt spid="153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77" dur="1" fill="hold"/>
                                        <p:tgtEl>
                                          <p:spTgt spid="153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7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7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8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8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8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4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85" dur="1" fill="hold"/>
                                        <p:tgtEl>
                                          <p:spTgt spid="15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86" dur="1" fill="hold"/>
                                        <p:tgtEl>
                                          <p:spTgt spid="15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8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8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8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9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9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094" dur="1" fill="hold"/>
                                        <p:tgtEl>
                                          <p:spTgt spid="15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095" dur="1" fill="hold"/>
                                        <p:tgtEl>
                                          <p:spTgt spid="15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9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9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9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09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0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2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03" dur="1" fill="hold"/>
                                        <p:tgtEl>
                                          <p:spTgt spid="15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04" dur="1" fill="hold"/>
                                        <p:tgtEl>
                                          <p:spTgt spid="15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0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0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0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0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1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1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12" dur="1" fill="hold"/>
                                        <p:tgtEl>
                                          <p:spTgt spid="15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13" dur="1" fill="hold"/>
                                        <p:tgtEl>
                                          <p:spTgt spid="15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1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1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1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1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1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0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21" dur="1" fill="hold"/>
                                        <p:tgtEl>
                                          <p:spTgt spid="15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22" dur="1" fill="hold"/>
                                        <p:tgtEl>
                                          <p:spTgt spid="15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2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2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2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2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2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9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30" dur="1" fill="hold"/>
                                        <p:tgtEl>
                                          <p:spTgt spid="15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31" dur="1" fill="hold"/>
                                        <p:tgtEl>
                                          <p:spTgt spid="15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3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3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3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3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3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8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39" dur="1" fill="hold"/>
                                        <p:tgtEl>
                                          <p:spTgt spid="15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40" dur="1" fill="hold"/>
                                        <p:tgtEl>
                                          <p:spTgt spid="15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4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4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4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4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4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7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48" dur="1" fill="hold"/>
                                        <p:tgtEl>
                                          <p:spTgt spid="15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49" dur="1" fill="hold"/>
                                        <p:tgtEl>
                                          <p:spTgt spid="15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5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5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5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5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5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6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57" dur="1" fill="hold"/>
                                        <p:tgtEl>
                                          <p:spTgt spid="15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58" dur="1" fill="hold"/>
                                        <p:tgtEl>
                                          <p:spTgt spid="15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5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6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6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6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6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5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66" dur="1" fill="hold"/>
                                        <p:tgtEl>
                                          <p:spTgt spid="15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67" dur="1" fill="hold"/>
                                        <p:tgtEl>
                                          <p:spTgt spid="15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6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6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7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7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7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4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75" dur="1" fill="hold"/>
                                        <p:tgtEl>
                                          <p:spTgt spid="15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76" dur="1" fill="hold"/>
                                        <p:tgtEl>
                                          <p:spTgt spid="15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7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7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7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8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8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3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84" dur="1" fill="hold"/>
                                        <p:tgtEl>
                                          <p:spTgt spid="15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85" dur="1" fill="hold"/>
                                        <p:tgtEl>
                                          <p:spTgt spid="15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8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8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8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8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9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2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193" dur="1" fill="hold"/>
                                        <p:tgtEl>
                                          <p:spTgt spid="15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194" dur="1" fill="hold"/>
                                        <p:tgtEl>
                                          <p:spTgt spid="15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9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9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9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19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0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1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02" dur="1" fill="hold"/>
                                        <p:tgtEl>
                                          <p:spTgt spid="15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03" dur="1" fill="hold"/>
                                        <p:tgtEl>
                                          <p:spTgt spid="15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0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0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0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0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0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0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11" dur="1" fill="hold"/>
                                        <p:tgtEl>
                                          <p:spTgt spid="15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12" dur="1" fill="hold"/>
                                        <p:tgtEl>
                                          <p:spTgt spid="15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1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1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1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1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1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9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20" dur="1" fill="hold"/>
                                        <p:tgtEl>
                                          <p:spTgt spid="15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21" dur="1" fill="hold"/>
                                        <p:tgtEl>
                                          <p:spTgt spid="15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2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2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2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2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2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8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29" dur="1" fill="hold"/>
                                        <p:tgtEl>
                                          <p:spTgt spid="15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30" dur="1" fill="hold"/>
                                        <p:tgtEl>
                                          <p:spTgt spid="15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3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3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3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3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3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7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38" dur="1" fill="hold"/>
                                        <p:tgtEl>
                                          <p:spTgt spid="15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39" dur="1" fill="hold"/>
                                        <p:tgtEl>
                                          <p:spTgt spid="15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4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4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4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4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4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6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47" dur="1" fill="hold"/>
                                        <p:tgtEl>
                                          <p:spTgt spid="15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48" dur="1" fill="hold"/>
                                        <p:tgtEl>
                                          <p:spTgt spid="15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49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5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5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5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54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5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56" dur="1" fill="hold"/>
                                        <p:tgtEl>
                                          <p:spTgt spid="15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57" dur="1" fill="hold"/>
                                        <p:tgtEl>
                                          <p:spTgt spid="15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58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5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60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61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63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4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65" dur="1" fill="hold"/>
                                        <p:tgtEl>
                                          <p:spTgt spid="15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66" dur="1" fill="hold"/>
                                        <p:tgtEl>
                                          <p:spTgt spid="15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67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6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69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70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72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3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74" dur="1" fill="hold"/>
                                        <p:tgtEl>
                                          <p:spTgt spid="15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75" dur="1" fill="hold"/>
                                        <p:tgtEl>
                                          <p:spTgt spid="15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76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7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78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79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81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2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83" dur="1" fill="hold"/>
                                        <p:tgtEl>
                                          <p:spTgt spid="15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84" dur="1" fill="hold"/>
                                        <p:tgtEl>
                                          <p:spTgt spid="15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85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8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87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88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90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1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292" dur="1" fill="hold"/>
                                        <p:tgtEl>
                                          <p:spTgt spid="15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293" dur="1" fill="hold"/>
                                        <p:tgtEl>
                                          <p:spTgt spid="15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94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9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96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29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99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0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301" dur="1" fill="hold"/>
                                        <p:tgtEl>
                                          <p:spTgt spid="15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302" dur="1" fill="hold"/>
                                        <p:tgtEl>
                                          <p:spTgt spid="15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03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0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05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306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08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9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310" dur="1" fill="hold"/>
                                        <p:tgtEl>
                                          <p:spTgt spid="15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311" dur="1" fill="hold"/>
                                        <p:tgtEl>
                                          <p:spTgt spid="15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12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1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14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31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17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8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319" dur="1" fill="hold"/>
                                        <p:tgtEl>
                                          <p:spTgt spid="15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320" dur="1" fill="hold"/>
                                        <p:tgtEl>
                                          <p:spTgt spid="15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21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2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23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32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26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7" presetID="23" presetClass="exit" presetSubtype="544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 accumulate="none">
                                        <p:cTn id="1328" dur="1" fill="hold"/>
                                        <p:tgtEl>
                                          <p:spTgt spid="15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0.4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 accumulate="none">
                                        <p:cTn id="1329" dur="1" fill="hold"/>
                                        <p:tgtEl>
                                          <p:spTgt spid="15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0.3+rand(.4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30" dur="2000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153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31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32" dur="4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33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35" dur="1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6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8" dur="3200"/>
                                        <p:tgtEl>
                                          <p:spTgt spid="152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9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340" dur="2500" fill="hold"/>
                                        <p:tgtEl>
                                          <p:spTgt spid="1529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41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1342" dur="2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3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">
                                      <p:cBhvr>
                                        <p:cTn id="1344" dur="20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5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">
                                      <p:cBhvr>
                                        <p:cTn id="1346" dur="2000" fill="hold"/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8" dur="2750" fill="hold"/>
                                        <p:tgtEl>
                                          <p:spTgt spid="152592"/>
                                        </p:tgtEl>
                                      </p:cBhvr>
                                      <p:by x="100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49" presetID="6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0" dur="2300" fill="hold"/>
                                        <p:tgtEl>
                                          <p:spTgt spid="152597"/>
                                        </p:tgtEl>
                                      </p:cBhvr>
                                      <p:by x="100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51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1352" dur="2000" fill="hold"/>
                                        <p:tgtEl>
                                          <p:spTgt spid="1525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3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354" dur="1000" fill="hold"/>
                                        <p:tgtEl>
                                          <p:spTgt spid="152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5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">
                                      <p:cBhvr>
                                        <p:cTn id="1356" dur="2000" fill="hold"/>
                                        <p:tgtEl>
                                          <p:spTgt spid="1526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7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">
                                      <p:cBhvr>
                                        <p:cTn id="1358" dur="2000" fill="hold"/>
                                        <p:tgtEl>
                                          <p:spTgt spid="1526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9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1360" dur="2000" fill="hold"/>
                                        <p:tgtEl>
                                          <p:spTgt spid="1526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1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1362" dur="2000" fill="hold"/>
                                        <p:tgtEl>
                                          <p:spTgt spid="1526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3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">
                                      <p:cBhvr>
                                        <p:cTn id="1364" dur="2000" fill="hold"/>
                                        <p:tgtEl>
                                          <p:spTgt spid="1526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5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">
                                      <p:cBhvr>
                                        <p:cTn id="1366" dur="2000" fill="hold"/>
                                        <p:tgtEl>
                                          <p:spTgt spid="1526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7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1368" dur="2000" fill="hold"/>
                                        <p:tgtEl>
                                          <p:spTgt spid="1526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9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">
                                      <p:cBhvr>
                                        <p:cTn id="1370" dur="2000" fill="hold"/>
                                        <p:tgtEl>
                                          <p:spTgt spid="1527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1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1372" dur="2000" fill="hold"/>
                                        <p:tgtEl>
                                          <p:spTgt spid="1527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3" presetID="6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4" dur="2000" fill="hold"/>
                                        <p:tgtEl>
                                          <p:spTgt spid="1527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7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6" dur="3000" fill="hold"/>
                                        <p:tgtEl>
                                          <p:spTgt spid="15272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77" presetID="10" presetClass="exit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8" dur="1900"/>
                                        <p:tgtEl>
                                          <p:spTgt spid="1529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1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">
                                      <p:cBhvr>
                                        <p:cTn id="1381" dur="2000" fill="hold"/>
                                        <p:tgtEl>
                                          <p:spTgt spid="1528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2" presetID="8" presetClass="emph" presetSubtype="0" repeatCount="2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40000">
                                      <p:cBhvr>
                                        <p:cTn id="1383" dur="2000" fill="hold"/>
                                        <p:tgtEl>
                                          <p:spTgt spid="1528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4" presetID="8" presetClass="emph" presetSubtype="0" repeatCount="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40000">
                                      <p:cBhvr>
                                        <p:cTn id="1385" dur="2000" fill="hold"/>
                                        <p:tgtEl>
                                          <p:spTgt spid="1528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6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387" dur="2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8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389" dur="20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0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391" dur="2000" fill="hold"/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2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393" dur="2000" fill="hold"/>
                                        <p:tgtEl>
                                          <p:spTgt spid="1525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4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395" dur="2000" fill="hold"/>
                                        <p:tgtEl>
                                          <p:spTgt spid="152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6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397" dur="2000" fill="hold"/>
                                        <p:tgtEl>
                                          <p:spTgt spid="152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8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399" dur="2000" fill="hold"/>
                                        <p:tgtEl>
                                          <p:spTgt spid="152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0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01" dur="2000" fill="hold"/>
                                        <p:tgtEl>
                                          <p:spTgt spid="152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2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03" dur="2000" fill="hold"/>
                                        <p:tgtEl>
                                          <p:spTgt spid="152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4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05" dur="2000" fill="hold"/>
                                        <p:tgtEl>
                                          <p:spTgt spid="152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6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07" dur="2000" fill="hold"/>
                                        <p:tgtEl>
                                          <p:spTgt spid="1526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8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09" dur="2000" fill="hold"/>
                                        <p:tgtEl>
                                          <p:spTgt spid="1526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0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11" dur="2000" fill="hold"/>
                                        <p:tgtEl>
                                          <p:spTgt spid="152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2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13" dur="2000" fill="hold"/>
                                        <p:tgtEl>
                                          <p:spTgt spid="1527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4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15" dur="2000" fill="hold"/>
                                        <p:tgtEl>
                                          <p:spTgt spid="152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6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17" dur="2000" fill="hold"/>
                                        <p:tgtEl>
                                          <p:spTgt spid="1528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8" presetID="0" presetClass="path" presetSubtype="0" ac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19" dur="2000" fill="hold"/>
                                        <p:tgtEl>
                                          <p:spTgt spid="1528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0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21" dur="2000" fill="hold"/>
                                        <p:tgtEl>
                                          <p:spTgt spid="153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2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23" dur="2000" fill="hold"/>
                                        <p:tgtEl>
                                          <p:spTgt spid="153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4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25" dur="2000" fill="hold"/>
                                        <p:tgtEl>
                                          <p:spTgt spid="153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6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27" dur="2000" fill="hold"/>
                                        <p:tgtEl>
                                          <p:spTgt spid="153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8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29" dur="2000" fill="hold"/>
                                        <p:tgtEl>
                                          <p:spTgt spid="153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0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31" dur="2000" fill="hold"/>
                                        <p:tgtEl>
                                          <p:spTgt spid="153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2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33" dur="2000" fill="hold"/>
                                        <p:tgtEl>
                                          <p:spTgt spid="153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4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35" dur="2000" fill="hold"/>
                                        <p:tgtEl>
                                          <p:spTgt spid="153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6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37" dur="2000" fill="hold"/>
                                        <p:tgtEl>
                                          <p:spTgt spid="153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8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39" dur="2000" fill="hold"/>
                                        <p:tgtEl>
                                          <p:spTgt spid="153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40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41" dur="2000" fill="hold"/>
                                        <p:tgtEl>
                                          <p:spTgt spid="153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42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43" dur="2000" fill="hold"/>
                                        <p:tgtEl>
                                          <p:spTgt spid="153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44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45" dur="2000" fill="hold"/>
                                        <p:tgtEl>
                                          <p:spTgt spid="153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46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47" dur="2000" fill="hold"/>
                                        <p:tgtEl>
                                          <p:spTgt spid="153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48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49" dur="2000" fill="hold"/>
                                        <p:tgtEl>
                                          <p:spTgt spid="1530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0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51" dur="2000" fill="hold"/>
                                        <p:tgtEl>
                                          <p:spTgt spid="153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2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53" dur="2000" fill="hold"/>
                                        <p:tgtEl>
                                          <p:spTgt spid="1530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4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55" dur="2000" fill="hold"/>
                                        <p:tgtEl>
                                          <p:spTgt spid="1530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6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57" dur="2000" fill="hold"/>
                                        <p:tgtEl>
                                          <p:spTgt spid="1530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8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59" dur="2000" fill="hold"/>
                                        <p:tgtEl>
                                          <p:spTgt spid="153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60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61" dur="2000" fill="hold"/>
                                        <p:tgtEl>
                                          <p:spTgt spid="15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62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63" dur="2000" fill="hold"/>
                                        <p:tgtEl>
                                          <p:spTgt spid="15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64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65" dur="2000" fill="hold"/>
                                        <p:tgtEl>
                                          <p:spTgt spid="15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66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67" dur="2000" fill="hold"/>
                                        <p:tgtEl>
                                          <p:spTgt spid="153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68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69" dur="2000" fill="hold"/>
                                        <p:tgtEl>
                                          <p:spTgt spid="153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0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71" dur="2000" fill="hold"/>
                                        <p:tgtEl>
                                          <p:spTgt spid="15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2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73" dur="2000" fill="hold"/>
                                        <p:tgtEl>
                                          <p:spTgt spid="15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4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75" dur="2000" fill="hold"/>
                                        <p:tgtEl>
                                          <p:spTgt spid="1530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6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77" dur="2000" fill="hold"/>
                                        <p:tgtEl>
                                          <p:spTgt spid="1530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8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79" dur="2000" fill="hold"/>
                                        <p:tgtEl>
                                          <p:spTgt spid="1530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0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81" dur="2000" fill="hold"/>
                                        <p:tgtEl>
                                          <p:spTgt spid="153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2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83" dur="2000" fill="hold"/>
                                        <p:tgtEl>
                                          <p:spTgt spid="153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4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85" dur="2000" fill="hold"/>
                                        <p:tgtEl>
                                          <p:spTgt spid="1530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6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87" dur="2000" fill="hold"/>
                                        <p:tgtEl>
                                          <p:spTgt spid="1530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8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89" dur="2000" fill="hold"/>
                                        <p:tgtEl>
                                          <p:spTgt spid="1530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0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91" dur="2000" fill="hold"/>
                                        <p:tgtEl>
                                          <p:spTgt spid="1530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2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93" dur="2000" fill="hold"/>
                                        <p:tgtEl>
                                          <p:spTgt spid="153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4" presetID="0" presetClass="path" presetSubtype="0" accel="50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-0.30716 0.14612 " pathEditMode="relative" ptsTypes="AA">
                                      <p:cBhvr>
                                        <p:cTn id="1495" dur="2000" fill="hold"/>
                                        <p:tgtEl>
                                          <p:spTgt spid="153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8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499" dur="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by x="100000" y="100000"/>
                                      <p:from x="33000" y="5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864" grpId="0" animBg="1"/>
      <p:bldP spid="152865" grpId="0" animBg="1"/>
      <p:bldP spid="152866" grpId="0" animBg="1"/>
      <p:bldP spid="152867" grpId="0" animBg="1"/>
      <p:bldP spid="152868" grpId="0" animBg="1"/>
      <p:bldP spid="152869" grpId="0" animBg="1"/>
      <p:bldP spid="152870" grpId="0" animBg="1"/>
      <p:bldP spid="152871" grpId="0" animBg="1"/>
      <p:bldP spid="152872" grpId="0" animBg="1"/>
      <p:bldP spid="152873" grpId="0" animBg="1"/>
      <p:bldP spid="152874" grpId="0" animBg="1"/>
      <p:bldP spid="152875" grpId="0" animBg="1"/>
      <p:bldP spid="152876" grpId="0" animBg="1"/>
      <p:bldP spid="152877" grpId="0" animBg="1"/>
      <p:bldP spid="152878" grpId="0" animBg="1"/>
      <p:bldP spid="152879" grpId="0" animBg="1"/>
      <p:bldP spid="152880" grpId="0" animBg="1"/>
      <p:bldP spid="152881" grpId="0" animBg="1"/>
      <p:bldP spid="152882" grpId="0" animBg="1"/>
      <p:bldP spid="152883" grpId="0" animBg="1"/>
      <p:bldP spid="152884" grpId="0" animBg="1"/>
      <p:bldP spid="152885" grpId="0" animBg="1"/>
      <p:bldP spid="152886" grpId="0" animBg="1"/>
      <p:bldP spid="152887" grpId="0" animBg="1"/>
      <p:bldP spid="152888" grpId="0" animBg="1"/>
      <p:bldP spid="152889" grpId="0" animBg="1"/>
      <p:bldP spid="152890" grpId="0" animBg="1"/>
      <p:bldP spid="152891" grpId="0" animBg="1"/>
      <p:bldP spid="152892" grpId="0" animBg="1"/>
      <p:bldP spid="152893" grpId="0" animBg="1"/>
      <p:bldP spid="152894" grpId="0" animBg="1"/>
      <p:bldP spid="152895" grpId="0" animBg="1"/>
      <p:bldP spid="152896" grpId="0" animBg="1"/>
      <p:bldP spid="152897" grpId="0" animBg="1"/>
      <p:bldP spid="152898" grpId="0" animBg="1"/>
      <p:bldP spid="152899" grpId="0" animBg="1"/>
      <p:bldP spid="152900" grpId="0" animBg="1"/>
      <p:bldP spid="152901" grpId="0" animBg="1"/>
      <p:bldP spid="152902" grpId="0" animBg="1"/>
      <p:bldP spid="152903" grpId="0" animBg="1"/>
      <p:bldP spid="152904" grpId="0" animBg="1"/>
      <p:bldP spid="152905" grpId="0" animBg="1"/>
      <p:bldP spid="152906" grpId="0" animBg="1"/>
      <p:bldP spid="152907" grpId="0" animBg="1"/>
      <p:bldP spid="152908" grpId="0" animBg="1"/>
      <p:bldP spid="152909" grpId="0" animBg="1"/>
      <p:bldP spid="152910" grpId="0" animBg="1"/>
      <p:bldP spid="152911" grpId="0" animBg="1"/>
      <p:bldP spid="152912" grpId="0" animBg="1"/>
      <p:bldP spid="152913" grpId="0" animBg="1"/>
      <p:bldP spid="152914" grpId="0" animBg="1"/>
      <p:bldP spid="152915" grpId="0" animBg="1"/>
      <p:bldP spid="152916" grpId="0" animBg="1"/>
      <p:bldP spid="152917" grpId="0" animBg="1"/>
      <p:bldP spid="152918" grpId="0" animBg="1"/>
      <p:bldP spid="152919" grpId="0" animBg="1"/>
      <p:bldP spid="152920" grpId="0" animBg="1"/>
      <p:bldP spid="152921" grpId="0" animBg="1"/>
      <p:bldP spid="152922" grpId="0" animBg="1"/>
      <p:bldP spid="152923" grpId="0" animBg="1"/>
      <p:bldP spid="152924" grpId="0" animBg="1"/>
      <p:bldP spid="152925" grpId="0" animBg="1"/>
      <p:bldP spid="152926" grpId="0" animBg="1"/>
      <p:bldP spid="152927" grpId="0" animBg="1"/>
      <p:bldP spid="152928" grpId="0" animBg="1"/>
      <p:bldP spid="152929" grpId="0" animBg="1"/>
      <p:bldP spid="152930" grpId="0" animBg="1"/>
      <p:bldP spid="153034" grpId="0" animBg="1"/>
      <p:bldP spid="153034" grpId="1" animBg="1"/>
      <p:bldP spid="153034" grpId="2" animBg="1"/>
      <p:bldP spid="153035" grpId="0" animBg="1"/>
      <p:bldP spid="153035" grpId="1" animBg="1"/>
      <p:bldP spid="153035" grpId="2" animBg="1"/>
      <p:bldP spid="153036" grpId="0" animBg="1"/>
      <p:bldP spid="153036" grpId="1" animBg="1"/>
      <p:bldP spid="153036" grpId="2" animBg="1"/>
      <p:bldP spid="153037" grpId="0" animBg="1"/>
      <p:bldP spid="153037" grpId="1" animBg="1"/>
      <p:bldP spid="153038" grpId="0" animBg="1"/>
      <p:bldP spid="153038" grpId="1" animBg="1"/>
      <p:bldP spid="153039" grpId="0" animBg="1"/>
      <p:bldP spid="153039" grpId="1" animBg="1"/>
      <p:bldP spid="153040" grpId="0" animBg="1"/>
      <p:bldP spid="153040" grpId="1" animBg="1"/>
      <p:bldP spid="153041" grpId="0" animBg="1"/>
      <p:bldP spid="153041" grpId="1" animBg="1"/>
      <p:bldP spid="153042" grpId="0" animBg="1"/>
      <p:bldP spid="153042" grpId="1" animBg="1"/>
      <p:bldP spid="153043" grpId="0" animBg="1"/>
      <p:bldP spid="153043" grpId="1" animBg="1"/>
      <p:bldP spid="153044" grpId="0" animBg="1"/>
      <p:bldP spid="153044" grpId="1" animBg="1"/>
      <p:bldP spid="153045" grpId="0" animBg="1"/>
      <p:bldP spid="153045" grpId="1" animBg="1"/>
      <p:bldP spid="153046" grpId="0" animBg="1"/>
      <p:bldP spid="153046" grpId="1" animBg="1"/>
      <p:bldP spid="153047" grpId="0" animBg="1"/>
      <p:bldP spid="153047" grpId="1" animBg="1"/>
      <p:bldP spid="153048" grpId="0" animBg="1"/>
      <p:bldP spid="153048" grpId="1" animBg="1"/>
      <p:bldP spid="153049" grpId="0" animBg="1"/>
      <p:bldP spid="153049" grpId="1" animBg="1"/>
      <p:bldP spid="153050" grpId="0" animBg="1"/>
      <p:bldP spid="153050" grpId="1" animBg="1"/>
      <p:bldP spid="153051" grpId="0" animBg="1"/>
      <p:bldP spid="153051" grpId="1" animBg="1"/>
      <p:bldP spid="153052" grpId="0" animBg="1"/>
      <p:bldP spid="153052" grpId="1" animBg="1"/>
      <p:bldP spid="153053" grpId="0" animBg="1"/>
      <p:bldP spid="153053" grpId="1" animBg="1"/>
      <p:bldP spid="153054" grpId="0" animBg="1"/>
      <p:bldP spid="153054" grpId="1" animBg="1"/>
      <p:bldP spid="153055" grpId="0" animBg="1"/>
      <p:bldP spid="153055" grpId="1" animBg="1"/>
      <p:bldP spid="153056" grpId="0" animBg="1"/>
      <p:bldP spid="153056" grpId="1" animBg="1"/>
      <p:bldP spid="153056" grpId="2" animBg="1"/>
      <p:bldP spid="153057" grpId="0" animBg="1"/>
      <p:bldP spid="153057" grpId="1" animBg="1"/>
      <p:bldP spid="153057" grpId="2" animBg="1"/>
      <p:bldP spid="153058" grpId="0" animBg="1"/>
      <p:bldP spid="153058" grpId="1" animBg="1"/>
      <p:bldP spid="153058" grpId="2" animBg="1"/>
      <p:bldP spid="153059" grpId="0" animBg="1"/>
      <p:bldP spid="153059" grpId="1" animBg="1"/>
      <p:bldP spid="153059" grpId="2" animBg="1"/>
      <p:bldP spid="153060" grpId="0" animBg="1"/>
      <p:bldP spid="153060" grpId="1" animBg="1"/>
      <p:bldP spid="153060" grpId="2" animBg="1"/>
      <p:bldP spid="153061" grpId="0" animBg="1"/>
      <p:bldP spid="153061" grpId="1" animBg="1"/>
      <p:bldP spid="153061" grpId="2" animBg="1"/>
      <p:bldP spid="153062" grpId="0" animBg="1"/>
      <p:bldP spid="153062" grpId="1" animBg="1"/>
      <p:bldP spid="153062" grpId="2" animBg="1"/>
      <p:bldP spid="153063" grpId="0" animBg="1"/>
      <p:bldP spid="153063" grpId="1" animBg="1"/>
      <p:bldP spid="153063" grpId="2" animBg="1"/>
      <p:bldP spid="153064" grpId="0" animBg="1"/>
      <p:bldP spid="153064" grpId="1" animBg="1"/>
      <p:bldP spid="153064" grpId="2" animBg="1"/>
      <p:bldP spid="153065" grpId="0" animBg="1"/>
      <p:bldP spid="153065" grpId="1" animBg="1"/>
      <p:bldP spid="153065" grpId="2" animBg="1"/>
      <p:bldP spid="153066" grpId="0" animBg="1"/>
      <p:bldP spid="153066" grpId="1" animBg="1"/>
      <p:bldP spid="153066" grpId="2" animBg="1"/>
      <p:bldP spid="153067" grpId="0" animBg="1"/>
      <p:bldP spid="153067" grpId="1" animBg="1"/>
      <p:bldP spid="153067" grpId="2" animBg="1"/>
      <p:bldP spid="153068" grpId="0" animBg="1"/>
      <p:bldP spid="153068" grpId="1" animBg="1"/>
      <p:bldP spid="153068" grpId="2" animBg="1"/>
      <p:bldP spid="153069" grpId="0" animBg="1"/>
      <p:bldP spid="153069" grpId="1" animBg="1"/>
      <p:bldP spid="153069" grpId="2" animBg="1"/>
      <p:bldP spid="153070" grpId="0" animBg="1"/>
      <p:bldP spid="153070" grpId="1" animBg="1"/>
      <p:bldP spid="153070" grpId="2" animBg="1"/>
      <p:bldP spid="153071" grpId="0" animBg="1"/>
      <p:bldP spid="153071" grpId="1" animBg="1"/>
      <p:bldP spid="153071" grpId="2" animBg="1"/>
      <p:bldP spid="153072" grpId="0" animBg="1"/>
      <p:bldP spid="153072" grpId="1" animBg="1"/>
      <p:bldP spid="153072" grpId="2" animBg="1"/>
      <p:bldP spid="153073" grpId="0" animBg="1"/>
      <p:bldP spid="153073" grpId="1" animBg="1"/>
      <p:bldP spid="153074" grpId="0" animBg="1"/>
      <p:bldP spid="153074" grpId="1" animBg="1"/>
      <p:bldP spid="153075" grpId="0" animBg="1"/>
      <p:bldP spid="153075" grpId="1" animBg="1"/>
      <p:bldP spid="153076" grpId="0" animBg="1"/>
      <p:bldP spid="153076" grpId="1" animBg="1"/>
      <p:bldP spid="153077" grpId="0" animBg="1"/>
      <p:bldP spid="153077" grpId="1" animBg="1"/>
      <p:bldP spid="153078" grpId="0" animBg="1"/>
      <p:bldP spid="153078" grpId="1" animBg="1"/>
      <p:bldP spid="153079" grpId="0" animBg="1"/>
      <p:bldP spid="153079" grpId="1" animBg="1"/>
      <p:bldP spid="153080" grpId="0" animBg="1"/>
      <p:bldP spid="153080" grpId="1" animBg="1"/>
      <p:bldP spid="153081" grpId="0" animBg="1"/>
      <p:bldP spid="153081" grpId="1" animBg="1"/>
      <p:bldP spid="153082" grpId="0" animBg="1"/>
      <p:bldP spid="153082" grpId="1" animBg="1"/>
      <p:bldP spid="153082" grpId="2" animBg="1"/>
      <p:bldP spid="153083" grpId="0" animBg="1"/>
      <p:bldP spid="153083" grpId="1" animBg="1"/>
      <p:bldP spid="153083" grpId="2" animBg="1"/>
      <p:bldP spid="153084" grpId="0" animBg="1"/>
      <p:bldP spid="153084" grpId="1" animBg="1"/>
      <p:bldP spid="153084" grpId="2" animBg="1"/>
      <p:bldP spid="153085" grpId="0" animBg="1"/>
      <p:bldP spid="153085" grpId="1" animBg="1"/>
      <p:bldP spid="153085" grpId="2" animBg="1"/>
      <p:bldP spid="153086" grpId="0" animBg="1"/>
      <p:bldP spid="153086" grpId="1" animBg="1"/>
      <p:bldP spid="153086" grpId="2" animBg="1"/>
      <p:bldP spid="153087" grpId="0" animBg="1"/>
      <p:bldP spid="153087" grpId="1" animBg="1"/>
      <p:bldP spid="153087" grpId="2" animBg="1"/>
      <p:bldP spid="153088" grpId="0" animBg="1"/>
      <p:bldP spid="153088" grpId="1" animBg="1"/>
      <p:bldP spid="153088" grpId="2" animBg="1"/>
      <p:bldP spid="153089" grpId="0" animBg="1"/>
      <p:bldP spid="153089" grpId="1" animBg="1"/>
      <p:bldP spid="153089" grpId="2" animBg="1"/>
      <p:bldP spid="153090" grpId="0" animBg="1"/>
      <p:bldP spid="153090" grpId="1" animBg="1"/>
      <p:bldP spid="153090" grpId="2" animBg="1"/>
      <p:bldP spid="153091" grpId="0" animBg="1"/>
      <p:bldP spid="153091" grpId="1" animBg="1"/>
      <p:bldP spid="153091" grpId="2" animBg="1"/>
      <p:bldP spid="153092" grpId="0" animBg="1"/>
      <p:bldP spid="153092" grpId="1" animBg="1"/>
      <p:bldP spid="153092" grpId="2" animBg="1"/>
      <p:bldP spid="153093" grpId="0" animBg="1"/>
      <p:bldP spid="153093" grpId="1" animBg="1"/>
      <p:bldP spid="153093" grpId="2" animBg="1"/>
      <p:bldP spid="153094" grpId="0" animBg="1"/>
      <p:bldP spid="153094" grpId="1" animBg="1"/>
      <p:bldP spid="153094" grpId="2" animBg="1"/>
      <p:bldP spid="153095" grpId="0" animBg="1"/>
      <p:bldP spid="153095" grpId="1" animBg="1"/>
      <p:bldP spid="153095" grpId="2" animBg="1"/>
      <p:bldP spid="153096" grpId="0" animBg="1"/>
      <p:bldP spid="153096" grpId="1" animBg="1"/>
      <p:bldP spid="153096" grpId="2" animBg="1"/>
      <p:bldP spid="153097" grpId="0" animBg="1"/>
      <p:bldP spid="153097" grpId="1" animBg="1"/>
      <p:bldP spid="153097" grpId="2" animBg="1"/>
      <p:bldP spid="153098" grpId="0" animBg="1"/>
      <p:bldP spid="153098" grpId="1" animBg="1"/>
      <p:bldP spid="153098" grpId="2" animBg="1"/>
      <p:bldP spid="153099" grpId="0" animBg="1"/>
      <p:bldP spid="153099" grpId="1" animBg="1"/>
      <p:bldP spid="153099" grpId="2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08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1440" cy="5401056"/>
          </a:xfrm>
          <a:prstGeom prst="rect">
            <a:avLst/>
          </a:prstGeom>
        </p:spPr>
      </p:pic>
      <p:pic>
        <p:nvPicPr>
          <p:cNvPr id="5" name="无标题2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00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086819" y="-1857430"/>
            <a:ext cx="60960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" y="1522728"/>
            <a:ext cx="9360000" cy="4957447"/>
          </a:xfrm>
          <a:prstGeom prst="rect">
            <a:avLst/>
          </a:prstGeom>
        </p:spPr>
      </p:pic>
      <p:pic>
        <p:nvPicPr>
          <p:cNvPr id="9" name="图片 8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" y="4505234"/>
            <a:ext cx="9360000" cy="1974941"/>
          </a:xfrm>
          <a:prstGeom prst="rect">
            <a:avLst/>
          </a:prstGeom>
        </p:spPr>
      </p:pic>
      <p:pic>
        <p:nvPicPr>
          <p:cNvPr id="10" name="图片 9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" y="4504514"/>
            <a:ext cx="9360000" cy="19756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138" y="5401056"/>
            <a:ext cx="1243481" cy="487640"/>
          </a:xfrm>
          <a:prstGeom prst="rect">
            <a:avLst/>
          </a:prstGeom>
        </p:spPr>
      </p:pic>
      <p:pic>
        <p:nvPicPr>
          <p:cNvPr id="16" name="无标题3.wm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070350" y="-13479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xit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11765" decel="11765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856E-6 2.49878E-6 C -0.01001 -0.00147 -0.01985 -0.00319 -0.02884 -0.00319 C -0.03783 -0.00319 -0.04631 2.49878E-6 -0.05462 -0.00049 C -0.06293 -0.00074 -0.07091 -0.00564 -0.07905 -0.00564 C -0.08719 -0.00564 -0.09703 -0.00098 -0.10364 -0.00098 C -0.11009 -0.00098 -0.11077 -0.00613 -0.11739 -0.00564 C -0.12417 -0.00515 -0.13554 0.00171 -0.14351 0.00171 C -0.15131 0.0022 -0.15657 -0.00441 -0.16488 -0.00417 C -0.17336 -0.00417 -0.18541 0.00294 -0.19372 0.0022 C -0.20203 0.00196 -0.2078 -0.00564 -0.21459 -0.00613 C -0.22154 -0.00662 -0.22697 -0.00049 -0.23477 -0.00049 C -0.24275 -0.00025 -0.25428 -0.00564 -0.26208 -0.00564 C -0.27006 -0.00564 -0.27379 -0.00025 -0.28227 -0.00049 C -0.29075 -0.00074 -0.30195 -0.00392 -0.31281 -0.00686 " pathEditMode="relative" rAng="0" ptsTypes="aaaaaaaaaaaaaA">
                                      <p:cBhvr>
                                        <p:cTn id="14" dur="8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40" y="-19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6250" decel="625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1778E-7 4.56282E-6 L -0.22064 -0.06809 " pathEditMode="relative" rAng="0" ptsTypes="AA">
                                      <p:cBhvr>
                                        <p:cTn id="16" dur="8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32" y="-340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 numSld="3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/>
          <p:cNvSpPr>
            <a:spLocks/>
          </p:cNvSpPr>
          <p:nvPr/>
        </p:nvSpPr>
        <p:spPr bwMode="auto">
          <a:xfrm>
            <a:off x="5489575" y="6251575"/>
            <a:ext cx="422275" cy="352425"/>
          </a:xfrm>
          <a:custGeom>
            <a:avLst/>
            <a:gdLst>
              <a:gd name="T0" fmla="*/ 88 w 266"/>
              <a:gd name="T1" fmla="*/ 222 h 222"/>
              <a:gd name="T2" fmla="*/ 88 w 266"/>
              <a:gd name="T3" fmla="*/ 222 h 222"/>
              <a:gd name="T4" fmla="*/ 62 w 266"/>
              <a:gd name="T5" fmla="*/ 212 h 222"/>
              <a:gd name="T6" fmla="*/ 40 w 266"/>
              <a:gd name="T7" fmla="*/ 206 h 222"/>
              <a:gd name="T8" fmla="*/ 20 w 266"/>
              <a:gd name="T9" fmla="*/ 196 h 222"/>
              <a:gd name="T10" fmla="*/ 12 w 266"/>
              <a:gd name="T11" fmla="*/ 190 h 222"/>
              <a:gd name="T12" fmla="*/ 6 w 266"/>
              <a:gd name="T13" fmla="*/ 184 h 222"/>
              <a:gd name="T14" fmla="*/ 6 w 266"/>
              <a:gd name="T15" fmla="*/ 184 h 222"/>
              <a:gd name="T16" fmla="*/ 2 w 266"/>
              <a:gd name="T17" fmla="*/ 160 h 222"/>
              <a:gd name="T18" fmla="*/ 0 w 266"/>
              <a:gd name="T19" fmla="*/ 132 h 222"/>
              <a:gd name="T20" fmla="*/ 2 w 266"/>
              <a:gd name="T21" fmla="*/ 108 h 222"/>
              <a:gd name="T22" fmla="*/ 4 w 266"/>
              <a:gd name="T23" fmla="*/ 98 h 222"/>
              <a:gd name="T24" fmla="*/ 8 w 266"/>
              <a:gd name="T25" fmla="*/ 88 h 222"/>
              <a:gd name="T26" fmla="*/ 8 w 266"/>
              <a:gd name="T27" fmla="*/ 88 h 222"/>
              <a:gd name="T28" fmla="*/ 26 w 266"/>
              <a:gd name="T29" fmla="*/ 82 h 222"/>
              <a:gd name="T30" fmla="*/ 36 w 266"/>
              <a:gd name="T31" fmla="*/ 78 h 222"/>
              <a:gd name="T32" fmla="*/ 44 w 266"/>
              <a:gd name="T33" fmla="*/ 74 h 222"/>
              <a:gd name="T34" fmla="*/ 44 w 266"/>
              <a:gd name="T35" fmla="*/ 74 h 222"/>
              <a:gd name="T36" fmla="*/ 46 w 266"/>
              <a:gd name="T37" fmla="*/ 36 h 222"/>
              <a:gd name="T38" fmla="*/ 46 w 266"/>
              <a:gd name="T39" fmla="*/ 36 h 222"/>
              <a:gd name="T40" fmla="*/ 52 w 266"/>
              <a:gd name="T41" fmla="*/ 32 h 222"/>
              <a:gd name="T42" fmla="*/ 56 w 266"/>
              <a:gd name="T43" fmla="*/ 30 h 222"/>
              <a:gd name="T44" fmla="*/ 66 w 266"/>
              <a:gd name="T45" fmla="*/ 32 h 222"/>
              <a:gd name="T46" fmla="*/ 76 w 266"/>
              <a:gd name="T47" fmla="*/ 34 h 222"/>
              <a:gd name="T48" fmla="*/ 84 w 266"/>
              <a:gd name="T49" fmla="*/ 34 h 222"/>
              <a:gd name="T50" fmla="*/ 90 w 266"/>
              <a:gd name="T51" fmla="*/ 34 h 222"/>
              <a:gd name="T52" fmla="*/ 90 w 266"/>
              <a:gd name="T53" fmla="*/ 34 h 222"/>
              <a:gd name="T54" fmla="*/ 142 w 266"/>
              <a:gd name="T55" fmla="*/ 6 h 222"/>
              <a:gd name="T56" fmla="*/ 142 w 266"/>
              <a:gd name="T57" fmla="*/ 6 h 222"/>
              <a:gd name="T58" fmla="*/ 234 w 266"/>
              <a:gd name="T59" fmla="*/ 0 h 222"/>
              <a:gd name="T60" fmla="*/ 234 w 266"/>
              <a:gd name="T61" fmla="*/ 0 h 222"/>
              <a:gd name="T62" fmla="*/ 242 w 266"/>
              <a:gd name="T63" fmla="*/ 4 h 222"/>
              <a:gd name="T64" fmla="*/ 250 w 266"/>
              <a:gd name="T65" fmla="*/ 10 h 222"/>
              <a:gd name="T66" fmla="*/ 258 w 266"/>
              <a:gd name="T67" fmla="*/ 20 h 222"/>
              <a:gd name="T68" fmla="*/ 266 w 266"/>
              <a:gd name="T69" fmla="*/ 32 h 222"/>
              <a:gd name="T70" fmla="*/ 266 w 266"/>
              <a:gd name="T71" fmla="*/ 32 h 222"/>
              <a:gd name="T72" fmla="*/ 266 w 266"/>
              <a:gd name="T73" fmla="*/ 52 h 222"/>
              <a:gd name="T74" fmla="*/ 266 w 266"/>
              <a:gd name="T75" fmla="*/ 52 h 222"/>
              <a:gd name="T76" fmla="*/ 262 w 266"/>
              <a:gd name="T77" fmla="*/ 60 h 222"/>
              <a:gd name="T78" fmla="*/ 258 w 266"/>
              <a:gd name="T79" fmla="*/ 68 h 222"/>
              <a:gd name="T80" fmla="*/ 258 w 266"/>
              <a:gd name="T81" fmla="*/ 68 h 222"/>
              <a:gd name="T82" fmla="*/ 236 w 266"/>
              <a:gd name="T83" fmla="*/ 100 h 222"/>
              <a:gd name="T84" fmla="*/ 226 w 266"/>
              <a:gd name="T85" fmla="*/ 116 h 222"/>
              <a:gd name="T86" fmla="*/ 218 w 266"/>
              <a:gd name="T87" fmla="*/ 134 h 222"/>
              <a:gd name="T88" fmla="*/ 218 w 266"/>
              <a:gd name="T89" fmla="*/ 134 h 222"/>
              <a:gd name="T90" fmla="*/ 212 w 266"/>
              <a:gd name="T91" fmla="*/ 148 h 222"/>
              <a:gd name="T92" fmla="*/ 208 w 266"/>
              <a:gd name="T93" fmla="*/ 158 h 222"/>
              <a:gd name="T94" fmla="*/ 202 w 266"/>
              <a:gd name="T95" fmla="*/ 166 h 222"/>
              <a:gd name="T96" fmla="*/ 202 w 266"/>
              <a:gd name="T97" fmla="*/ 166 h 222"/>
              <a:gd name="T98" fmla="*/ 178 w 266"/>
              <a:gd name="T99" fmla="*/ 178 h 222"/>
              <a:gd name="T100" fmla="*/ 156 w 266"/>
              <a:gd name="T101" fmla="*/ 192 h 222"/>
              <a:gd name="T102" fmla="*/ 116 w 266"/>
              <a:gd name="T103" fmla="*/ 218 h 222"/>
              <a:gd name="T104" fmla="*/ 116 w 266"/>
              <a:gd name="T105" fmla="*/ 218 h 222"/>
              <a:gd name="T106" fmla="*/ 88 w 266"/>
              <a:gd name="T107" fmla="*/ 222 h 222"/>
              <a:gd name="T108" fmla="*/ 88 w 266"/>
              <a:gd name="T109" fmla="*/ 222 h 22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66"/>
              <a:gd name="T166" fmla="*/ 0 h 222"/>
              <a:gd name="T167" fmla="*/ 266 w 266"/>
              <a:gd name="T168" fmla="*/ 222 h 22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66" h="222">
                <a:moveTo>
                  <a:pt x="88" y="222"/>
                </a:moveTo>
                <a:lnTo>
                  <a:pt x="88" y="222"/>
                </a:lnTo>
                <a:lnTo>
                  <a:pt x="62" y="212"/>
                </a:lnTo>
                <a:lnTo>
                  <a:pt x="40" y="206"/>
                </a:lnTo>
                <a:lnTo>
                  <a:pt x="20" y="196"/>
                </a:lnTo>
                <a:lnTo>
                  <a:pt x="12" y="190"/>
                </a:lnTo>
                <a:lnTo>
                  <a:pt x="6" y="184"/>
                </a:lnTo>
                <a:lnTo>
                  <a:pt x="2" y="160"/>
                </a:lnTo>
                <a:lnTo>
                  <a:pt x="0" y="132"/>
                </a:lnTo>
                <a:lnTo>
                  <a:pt x="2" y="108"/>
                </a:lnTo>
                <a:lnTo>
                  <a:pt x="4" y="98"/>
                </a:lnTo>
                <a:lnTo>
                  <a:pt x="8" y="88"/>
                </a:lnTo>
                <a:lnTo>
                  <a:pt x="26" y="82"/>
                </a:lnTo>
                <a:lnTo>
                  <a:pt x="36" y="78"/>
                </a:lnTo>
                <a:lnTo>
                  <a:pt x="44" y="74"/>
                </a:lnTo>
                <a:lnTo>
                  <a:pt x="46" y="36"/>
                </a:lnTo>
                <a:lnTo>
                  <a:pt x="52" y="32"/>
                </a:lnTo>
                <a:lnTo>
                  <a:pt x="56" y="30"/>
                </a:lnTo>
                <a:lnTo>
                  <a:pt x="66" y="32"/>
                </a:lnTo>
                <a:lnTo>
                  <a:pt x="76" y="34"/>
                </a:lnTo>
                <a:lnTo>
                  <a:pt x="84" y="34"/>
                </a:lnTo>
                <a:lnTo>
                  <a:pt x="90" y="34"/>
                </a:lnTo>
                <a:lnTo>
                  <a:pt x="142" y="6"/>
                </a:lnTo>
                <a:lnTo>
                  <a:pt x="234" y="0"/>
                </a:lnTo>
                <a:lnTo>
                  <a:pt x="242" y="4"/>
                </a:lnTo>
                <a:lnTo>
                  <a:pt x="250" y="10"/>
                </a:lnTo>
                <a:lnTo>
                  <a:pt x="258" y="20"/>
                </a:lnTo>
                <a:lnTo>
                  <a:pt x="266" y="32"/>
                </a:lnTo>
                <a:lnTo>
                  <a:pt x="266" y="52"/>
                </a:lnTo>
                <a:lnTo>
                  <a:pt x="262" y="60"/>
                </a:lnTo>
                <a:lnTo>
                  <a:pt x="258" y="68"/>
                </a:lnTo>
                <a:lnTo>
                  <a:pt x="236" y="100"/>
                </a:lnTo>
                <a:lnTo>
                  <a:pt x="226" y="116"/>
                </a:lnTo>
                <a:lnTo>
                  <a:pt x="218" y="134"/>
                </a:lnTo>
                <a:lnTo>
                  <a:pt x="212" y="148"/>
                </a:lnTo>
                <a:lnTo>
                  <a:pt x="208" y="158"/>
                </a:lnTo>
                <a:lnTo>
                  <a:pt x="202" y="166"/>
                </a:lnTo>
                <a:lnTo>
                  <a:pt x="178" y="178"/>
                </a:lnTo>
                <a:lnTo>
                  <a:pt x="156" y="192"/>
                </a:lnTo>
                <a:lnTo>
                  <a:pt x="116" y="218"/>
                </a:lnTo>
                <a:lnTo>
                  <a:pt x="88" y="222"/>
                </a:lnTo>
                <a:close/>
              </a:path>
            </a:pathLst>
          </a:cu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39750" y="15875"/>
            <a:ext cx="7975600" cy="6213475"/>
          </a:xfrm>
          <a:custGeom>
            <a:avLst/>
            <a:gdLst>
              <a:gd name="T0" fmla="*/ 3152 w 5024"/>
              <a:gd name="T1" fmla="*/ 3764 h 3914"/>
              <a:gd name="T2" fmla="*/ 2904 w 5024"/>
              <a:gd name="T3" fmla="*/ 3696 h 3914"/>
              <a:gd name="T4" fmla="*/ 2720 w 5024"/>
              <a:gd name="T5" fmla="*/ 3612 h 3914"/>
              <a:gd name="T6" fmla="*/ 2446 w 5024"/>
              <a:gd name="T7" fmla="*/ 3668 h 3914"/>
              <a:gd name="T8" fmla="*/ 2320 w 5024"/>
              <a:gd name="T9" fmla="*/ 3792 h 3914"/>
              <a:gd name="T10" fmla="*/ 2124 w 5024"/>
              <a:gd name="T11" fmla="*/ 3656 h 3914"/>
              <a:gd name="T12" fmla="*/ 1982 w 5024"/>
              <a:gd name="T13" fmla="*/ 3478 h 3914"/>
              <a:gd name="T14" fmla="*/ 2098 w 5024"/>
              <a:gd name="T15" fmla="*/ 3086 h 3914"/>
              <a:gd name="T16" fmla="*/ 1936 w 5024"/>
              <a:gd name="T17" fmla="*/ 3024 h 3914"/>
              <a:gd name="T18" fmla="*/ 1656 w 5024"/>
              <a:gd name="T19" fmla="*/ 3038 h 3914"/>
              <a:gd name="T20" fmla="*/ 1382 w 5024"/>
              <a:gd name="T21" fmla="*/ 2958 h 3914"/>
              <a:gd name="T22" fmla="*/ 1096 w 5024"/>
              <a:gd name="T23" fmla="*/ 2970 h 3914"/>
              <a:gd name="T24" fmla="*/ 828 w 5024"/>
              <a:gd name="T25" fmla="*/ 2860 h 3914"/>
              <a:gd name="T26" fmla="*/ 628 w 5024"/>
              <a:gd name="T27" fmla="*/ 2666 h 3914"/>
              <a:gd name="T28" fmla="*/ 312 w 5024"/>
              <a:gd name="T29" fmla="*/ 2400 h 3914"/>
              <a:gd name="T30" fmla="*/ 278 w 5024"/>
              <a:gd name="T31" fmla="*/ 2192 h 3914"/>
              <a:gd name="T32" fmla="*/ 262 w 5024"/>
              <a:gd name="T33" fmla="*/ 1920 h 3914"/>
              <a:gd name="T34" fmla="*/ 114 w 5024"/>
              <a:gd name="T35" fmla="*/ 1734 h 3914"/>
              <a:gd name="T36" fmla="*/ 86 w 5024"/>
              <a:gd name="T37" fmla="*/ 1410 h 3914"/>
              <a:gd name="T38" fmla="*/ 8 w 5024"/>
              <a:gd name="T39" fmla="*/ 1272 h 3914"/>
              <a:gd name="T40" fmla="*/ 254 w 5024"/>
              <a:gd name="T41" fmla="*/ 1198 h 3914"/>
              <a:gd name="T42" fmla="*/ 534 w 5024"/>
              <a:gd name="T43" fmla="*/ 1158 h 3914"/>
              <a:gd name="T44" fmla="*/ 724 w 5024"/>
              <a:gd name="T45" fmla="*/ 820 h 3914"/>
              <a:gd name="T46" fmla="*/ 994 w 5024"/>
              <a:gd name="T47" fmla="*/ 664 h 3914"/>
              <a:gd name="T48" fmla="*/ 1230 w 5024"/>
              <a:gd name="T49" fmla="*/ 626 h 3914"/>
              <a:gd name="T50" fmla="*/ 1456 w 5024"/>
              <a:gd name="T51" fmla="*/ 530 h 3914"/>
              <a:gd name="T52" fmla="*/ 1586 w 5024"/>
              <a:gd name="T53" fmla="*/ 898 h 3914"/>
              <a:gd name="T54" fmla="*/ 1986 w 5024"/>
              <a:gd name="T55" fmla="*/ 1198 h 3914"/>
              <a:gd name="T56" fmla="*/ 2578 w 5024"/>
              <a:gd name="T57" fmla="*/ 1398 h 3914"/>
              <a:gd name="T58" fmla="*/ 2920 w 5024"/>
              <a:gd name="T59" fmla="*/ 1360 h 3914"/>
              <a:gd name="T60" fmla="*/ 3282 w 5024"/>
              <a:gd name="T61" fmla="*/ 1212 h 3914"/>
              <a:gd name="T62" fmla="*/ 3368 w 5024"/>
              <a:gd name="T63" fmla="*/ 1050 h 3914"/>
              <a:gd name="T64" fmla="*/ 3636 w 5024"/>
              <a:gd name="T65" fmla="*/ 882 h 3914"/>
              <a:gd name="T66" fmla="*/ 3792 w 5024"/>
              <a:gd name="T67" fmla="*/ 664 h 3914"/>
              <a:gd name="T68" fmla="*/ 3554 w 5024"/>
              <a:gd name="T69" fmla="*/ 718 h 3914"/>
              <a:gd name="T70" fmla="*/ 3700 w 5024"/>
              <a:gd name="T71" fmla="*/ 476 h 3914"/>
              <a:gd name="T72" fmla="*/ 3790 w 5024"/>
              <a:gd name="T73" fmla="*/ 138 h 3914"/>
              <a:gd name="T74" fmla="*/ 4078 w 5024"/>
              <a:gd name="T75" fmla="*/ 20 h 3914"/>
              <a:gd name="T76" fmla="*/ 4372 w 5024"/>
              <a:gd name="T77" fmla="*/ 288 h 3914"/>
              <a:gd name="T78" fmla="*/ 4626 w 5024"/>
              <a:gd name="T79" fmla="*/ 396 h 3914"/>
              <a:gd name="T80" fmla="*/ 4950 w 5024"/>
              <a:gd name="T81" fmla="*/ 342 h 3914"/>
              <a:gd name="T82" fmla="*/ 4994 w 5024"/>
              <a:gd name="T83" fmla="*/ 714 h 3914"/>
              <a:gd name="T84" fmla="*/ 4884 w 5024"/>
              <a:gd name="T85" fmla="*/ 896 h 3914"/>
              <a:gd name="T86" fmla="*/ 4832 w 5024"/>
              <a:gd name="T87" fmla="*/ 1116 h 3914"/>
              <a:gd name="T88" fmla="*/ 4722 w 5024"/>
              <a:gd name="T89" fmla="*/ 1230 h 3914"/>
              <a:gd name="T90" fmla="*/ 4482 w 5024"/>
              <a:gd name="T91" fmla="*/ 1412 h 3914"/>
              <a:gd name="T92" fmla="*/ 4206 w 5024"/>
              <a:gd name="T93" fmla="*/ 1678 h 3914"/>
              <a:gd name="T94" fmla="*/ 4196 w 5024"/>
              <a:gd name="T95" fmla="*/ 1430 h 3914"/>
              <a:gd name="T96" fmla="*/ 3866 w 5024"/>
              <a:gd name="T97" fmla="*/ 1690 h 3914"/>
              <a:gd name="T98" fmla="*/ 3988 w 5024"/>
              <a:gd name="T99" fmla="*/ 1796 h 3914"/>
              <a:gd name="T100" fmla="*/ 4328 w 5024"/>
              <a:gd name="T101" fmla="*/ 1834 h 3914"/>
              <a:gd name="T102" fmla="*/ 4100 w 5024"/>
              <a:gd name="T103" fmla="*/ 2054 h 3914"/>
              <a:gd name="T104" fmla="*/ 4268 w 5024"/>
              <a:gd name="T105" fmla="*/ 2378 h 3914"/>
              <a:gd name="T106" fmla="*/ 4384 w 5024"/>
              <a:gd name="T107" fmla="*/ 2538 h 3914"/>
              <a:gd name="T108" fmla="*/ 4424 w 5024"/>
              <a:gd name="T109" fmla="*/ 2668 h 3914"/>
              <a:gd name="T110" fmla="*/ 4380 w 5024"/>
              <a:gd name="T111" fmla="*/ 2774 h 3914"/>
              <a:gd name="T112" fmla="*/ 4282 w 5024"/>
              <a:gd name="T113" fmla="*/ 3048 h 3914"/>
              <a:gd name="T114" fmla="*/ 4242 w 5024"/>
              <a:gd name="T115" fmla="*/ 3212 h 3914"/>
              <a:gd name="T116" fmla="*/ 4136 w 5024"/>
              <a:gd name="T117" fmla="*/ 3370 h 3914"/>
              <a:gd name="T118" fmla="*/ 3930 w 5024"/>
              <a:gd name="T119" fmla="*/ 3558 h 3914"/>
              <a:gd name="T120" fmla="*/ 3726 w 5024"/>
              <a:gd name="T121" fmla="*/ 3658 h 3914"/>
              <a:gd name="T122" fmla="*/ 3512 w 5024"/>
              <a:gd name="T123" fmla="*/ 3730 h 3914"/>
              <a:gd name="T124" fmla="*/ 3288 w 5024"/>
              <a:gd name="T125" fmla="*/ 3834 h 391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024"/>
              <a:gd name="T190" fmla="*/ 0 h 3914"/>
              <a:gd name="T191" fmla="*/ 5024 w 5024"/>
              <a:gd name="T192" fmla="*/ 3914 h 391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024" h="3914">
                <a:moveTo>
                  <a:pt x="3272" y="3914"/>
                </a:moveTo>
                <a:lnTo>
                  <a:pt x="3272" y="3914"/>
                </a:lnTo>
                <a:lnTo>
                  <a:pt x="3258" y="3900"/>
                </a:lnTo>
                <a:lnTo>
                  <a:pt x="3250" y="3888"/>
                </a:lnTo>
                <a:lnTo>
                  <a:pt x="3246" y="3878"/>
                </a:lnTo>
                <a:lnTo>
                  <a:pt x="3242" y="3866"/>
                </a:lnTo>
                <a:lnTo>
                  <a:pt x="3216" y="3828"/>
                </a:lnTo>
                <a:lnTo>
                  <a:pt x="3216" y="3810"/>
                </a:lnTo>
                <a:lnTo>
                  <a:pt x="3216" y="3796"/>
                </a:lnTo>
                <a:lnTo>
                  <a:pt x="3218" y="3790"/>
                </a:lnTo>
                <a:lnTo>
                  <a:pt x="3222" y="3784"/>
                </a:lnTo>
                <a:lnTo>
                  <a:pt x="3226" y="3780"/>
                </a:lnTo>
                <a:lnTo>
                  <a:pt x="3234" y="3776"/>
                </a:lnTo>
                <a:lnTo>
                  <a:pt x="3236" y="3770"/>
                </a:lnTo>
                <a:lnTo>
                  <a:pt x="3226" y="3770"/>
                </a:lnTo>
                <a:lnTo>
                  <a:pt x="3218" y="3772"/>
                </a:lnTo>
                <a:lnTo>
                  <a:pt x="3208" y="3776"/>
                </a:lnTo>
                <a:lnTo>
                  <a:pt x="3198" y="3782"/>
                </a:lnTo>
                <a:lnTo>
                  <a:pt x="3188" y="3790"/>
                </a:lnTo>
                <a:lnTo>
                  <a:pt x="3156" y="3790"/>
                </a:lnTo>
                <a:lnTo>
                  <a:pt x="3152" y="3764"/>
                </a:lnTo>
                <a:lnTo>
                  <a:pt x="3138" y="3758"/>
                </a:lnTo>
                <a:lnTo>
                  <a:pt x="3132" y="3752"/>
                </a:lnTo>
                <a:lnTo>
                  <a:pt x="3130" y="3746"/>
                </a:lnTo>
                <a:lnTo>
                  <a:pt x="3126" y="3740"/>
                </a:lnTo>
                <a:lnTo>
                  <a:pt x="3122" y="3742"/>
                </a:lnTo>
                <a:lnTo>
                  <a:pt x="3120" y="3744"/>
                </a:lnTo>
                <a:lnTo>
                  <a:pt x="3118" y="3750"/>
                </a:lnTo>
                <a:lnTo>
                  <a:pt x="3116" y="3760"/>
                </a:lnTo>
                <a:lnTo>
                  <a:pt x="3114" y="3770"/>
                </a:lnTo>
                <a:lnTo>
                  <a:pt x="3102" y="3770"/>
                </a:lnTo>
                <a:lnTo>
                  <a:pt x="3100" y="3768"/>
                </a:lnTo>
                <a:lnTo>
                  <a:pt x="3094" y="3766"/>
                </a:lnTo>
                <a:lnTo>
                  <a:pt x="3086" y="3768"/>
                </a:lnTo>
                <a:lnTo>
                  <a:pt x="3076" y="3770"/>
                </a:lnTo>
                <a:lnTo>
                  <a:pt x="3070" y="3774"/>
                </a:lnTo>
                <a:lnTo>
                  <a:pt x="3040" y="3772"/>
                </a:lnTo>
                <a:lnTo>
                  <a:pt x="3012" y="3768"/>
                </a:lnTo>
                <a:lnTo>
                  <a:pt x="2986" y="3764"/>
                </a:lnTo>
                <a:lnTo>
                  <a:pt x="2962" y="3762"/>
                </a:lnTo>
                <a:lnTo>
                  <a:pt x="2952" y="3756"/>
                </a:lnTo>
                <a:lnTo>
                  <a:pt x="2944" y="3748"/>
                </a:lnTo>
                <a:lnTo>
                  <a:pt x="2928" y="3730"/>
                </a:lnTo>
                <a:lnTo>
                  <a:pt x="2904" y="3696"/>
                </a:lnTo>
                <a:lnTo>
                  <a:pt x="2904" y="3674"/>
                </a:lnTo>
                <a:lnTo>
                  <a:pt x="2914" y="3654"/>
                </a:lnTo>
                <a:lnTo>
                  <a:pt x="2918" y="3644"/>
                </a:lnTo>
                <a:lnTo>
                  <a:pt x="2920" y="3634"/>
                </a:lnTo>
                <a:lnTo>
                  <a:pt x="2898" y="3620"/>
                </a:lnTo>
                <a:lnTo>
                  <a:pt x="2868" y="3618"/>
                </a:lnTo>
                <a:lnTo>
                  <a:pt x="2834" y="3614"/>
                </a:lnTo>
                <a:lnTo>
                  <a:pt x="2818" y="3610"/>
                </a:lnTo>
                <a:lnTo>
                  <a:pt x="2804" y="3604"/>
                </a:lnTo>
                <a:lnTo>
                  <a:pt x="2792" y="3598"/>
                </a:lnTo>
                <a:lnTo>
                  <a:pt x="2786" y="3590"/>
                </a:lnTo>
                <a:lnTo>
                  <a:pt x="2780" y="3574"/>
                </a:lnTo>
                <a:lnTo>
                  <a:pt x="2774" y="3572"/>
                </a:lnTo>
                <a:lnTo>
                  <a:pt x="2764" y="3574"/>
                </a:lnTo>
                <a:lnTo>
                  <a:pt x="2756" y="3576"/>
                </a:lnTo>
                <a:lnTo>
                  <a:pt x="2748" y="3580"/>
                </a:lnTo>
                <a:lnTo>
                  <a:pt x="2740" y="3584"/>
                </a:lnTo>
                <a:lnTo>
                  <a:pt x="2734" y="3590"/>
                </a:lnTo>
                <a:lnTo>
                  <a:pt x="2728" y="3598"/>
                </a:lnTo>
                <a:lnTo>
                  <a:pt x="2720" y="3612"/>
                </a:lnTo>
                <a:lnTo>
                  <a:pt x="2708" y="3622"/>
                </a:lnTo>
                <a:lnTo>
                  <a:pt x="2698" y="3632"/>
                </a:lnTo>
                <a:lnTo>
                  <a:pt x="2660" y="3632"/>
                </a:lnTo>
                <a:lnTo>
                  <a:pt x="2656" y="3640"/>
                </a:lnTo>
                <a:lnTo>
                  <a:pt x="2646" y="3650"/>
                </a:lnTo>
                <a:lnTo>
                  <a:pt x="2630" y="3664"/>
                </a:lnTo>
                <a:lnTo>
                  <a:pt x="2606" y="3666"/>
                </a:lnTo>
                <a:lnTo>
                  <a:pt x="2590" y="3648"/>
                </a:lnTo>
                <a:lnTo>
                  <a:pt x="2586" y="3642"/>
                </a:lnTo>
                <a:lnTo>
                  <a:pt x="2580" y="3642"/>
                </a:lnTo>
                <a:lnTo>
                  <a:pt x="2574" y="3642"/>
                </a:lnTo>
                <a:lnTo>
                  <a:pt x="2566" y="3646"/>
                </a:lnTo>
                <a:lnTo>
                  <a:pt x="2550" y="3654"/>
                </a:lnTo>
                <a:lnTo>
                  <a:pt x="2540" y="3660"/>
                </a:lnTo>
                <a:lnTo>
                  <a:pt x="2516" y="3658"/>
                </a:lnTo>
                <a:lnTo>
                  <a:pt x="2504" y="3648"/>
                </a:lnTo>
                <a:lnTo>
                  <a:pt x="2494" y="3640"/>
                </a:lnTo>
                <a:lnTo>
                  <a:pt x="2484" y="3636"/>
                </a:lnTo>
                <a:lnTo>
                  <a:pt x="2474" y="3636"/>
                </a:lnTo>
                <a:lnTo>
                  <a:pt x="2446" y="3668"/>
                </a:lnTo>
                <a:lnTo>
                  <a:pt x="2420" y="3670"/>
                </a:lnTo>
                <a:lnTo>
                  <a:pt x="2404" y="3660"/>
                </a:lnTo>
                <a:lnTo>
                  <a:pt x="2398" y="3656"/>
                </a:lnTo>
                <a:lnTo>
                  <a:pt x="2392" y="3656"/>
                </a:lnTo>
                <a:lnTo>
                  <a:pt x="2384" y="3664"/>
                </a:lnTo>
                <a:lnTo>
                  <a:pt x="2382" y="3668"/>
                </a:lnTo>
                <a:lnTo>
                  <a:pt x="2380" y="3684"/>
                </a:lnTo>
                <a:lnTo>
                  <a:pt x="2388" y="3698"/>
                </a:lnTo>
                <a:lnTo>
                  <a:pt x="2394" y="3708"/>
                </a:lnTo>
                <a:lnTo>
                  <a:pt x="2396" y="3722"/>
                </a:lnTo>
                <a:lnTo>
                  <a:pt x="2396" y="3744"/>
                </a:lnTo>
                <a:lnTo>
                  <a:pt x="2396" y="3756"/>
                </a:lnTo>
                <a:lnTo>
                  <a:pt x="2396" y="3768"/>
                </a:lnTo>
                <a:lnTo>
                  <a:pt x="2404" y="3796"/>
                </a:lnTo>
                <a:lnTo>
                  <a:pt x="2404" y="3816"/>
                </a:lnTo>
                <a:lnTo>
                  <a:pt x="2394" y="3828"/>
                </a:lnTo>
                <a:lnTo>
                  <a:pt x="2372" y="3828"/>
                </a:lnTo>
                <a:lnTo>
                  <a:pt x="2320" y="3792"/>
                </a:lnTo>
                <a:lnTo>
                  <a:pt x="2320" y="3742"/>
                </a:lnTo>
                <a:lnTo>
                  <a:pt x="2316" y="3738"/>
                </a:lnTo>
                <a:lnTo>
                  <a:pt x="2310" y="3736"/>
                </a:lnTo>
                <a:lnTo>
                  <a:pt x="2302" y="3734"/>
                </a:lnTo>
                <a:lnTo>
                  <a:pt x="2280" y="3752"/>
                </a:lnTo>
                <a:lnTo>
                  <a:pt x="2268" y="3762"/>
                </a:lnTo>
                <a:lnTo>
                  <a:pt x="2258" y="3770"/>
                </a:lnTo>
                <a:lnTo>
                  <a:pt x="2250" y="3770"/>
                </a:lnTo>
                <a:lnTo>
                  <a:pt x="2244" y="3764"/>
                </a:lnTo>
                <a:lnTo>
                  <a:pt x="2238" y="3760"/>
                </a:lnTo>
                <a:lnTo>
                  <a:pt x="2228" y="3756"/>
                </a:lnTo>
                <a:lnTo>
                  <a:pt x="2214" y="3738"/>
                </a:lnTo>
                <a:lnTo>
                  <a:pt x="2208" y="3730"/>
                </a:lnTo>
                <a:lnTo>
                  <a:pt x="2202" y="3726"/>
                </a:lnTo>
                <a:lnTo>
                  <a:pt x="2182" y="3700"/>
                </a:lnTo>
                <a:lnTo>
                  <a:pt x="2160" y="3698"/>
                </a:lnTo>
                <a:lnTo>
                  <a:pt x="2144" y="3694"/>
                </a:lnTo>
                <a:lnTo>
                  <a:pt x="2134" y="3688"/>
                </a:lnTo>
                <a:lnTo>
                  <a:pt x="2128" y="3678"/>
                </a:lnTo>
                <a:lnTo>
                  <a:pt x="2124" y="3668"/>
                </a:lnTo>
                <a:lnTo>
                  <a:pt x="2124" y="3656"/>
                </a:lnTo>
                <a:lnTo>
                  <a:pt x="2124" y="3622"/>
                </a:lnTo>
                <a:lnTo>
                  <a:pt x="2132" y="3604"/>
                </a:lnTo>
                <a:lnTo>
                  <a:pt x="2130" y="3582"/>
                </a:lnTo>
                <a:lnTo>
                  <a:pt x="2094" y="3570"/>
                </a:lnTo>
                <a:lnTo>
                  <a:pt x="2088" y="3564"/>
                </a:lnTo>
                <a:lnTo>
                  <a:pt x="2088" y="3544"/>
                </a:lnTo>
                <a:lnTo>
                  <a:pt x="2086" y="3542"/>
                </a:lnTo>
                <a:lnTo>
                  <a:pt x="2084" y="3540"/>
                </a:lnTo>
                <a:lnTo>
                  <a:pt x="2082" y="3530"/>
                </a:lnTo>
                <a:lnTo>
                  <a:pt x="2078" y="3516"/>
                </a:lnTo>
                <a:lnTo>
                  <a:pt x="2064" y="3486"/>
                </a:lnTo>
                <a:lnTo>
                  <a:pt x="2060" y="3468"/>
                </a:lnTo>
                <a:lnTo>
                  <a:pt x="2054" y="3460"/>
                </a:lnTo>
                <a:lnTo>
                  <a:pt x="2050" y="3458"/>
                </a:lnTo>
                <a:lnTo>
                  <a:pt x="2046" y="3456"/>
                </a:lnTo>
                <a:lnTo>
                  <a:pt x="2036" y="3456"/>
                </a:lnTo>
                <a:lnTo>
                  <a:pt x="1994" y="3478"/>
                </a:lnTo>
                <a:lnTo>
                  <a:pt x="1982" y="3478"/>
                </a:lnTo>
                <a:lnTo>
                  <a:pt x="1974" y="3476"/>
                </a:lnTo>
                <a:lnTo>
                  <a:pt x="1968" y="3474"/>
                </a:lnTo>
                <a:lnTo>
                  <a:pt x="1964" y="3470"/>
                </a:lnTo>
                <a:lnTo>
                  <a:pt x="1964" y="3372"/>
                </a:lnTo>
                <a:lnTo>
                  <a:pt x="1972" y="3352"/>
                </a:lnTo>
                <a:lnTo>
                  <a:pt x="1980" y="3336"/>
                </a:lnTo>
                <a:lnTo>
                  <a:pt x="1992" y="3322"/>
                </a:lnTo>
                <a:lnTo>
                  <a:pt x="2002" y="3308"/>
                </a:lnTo>
                <a:lnTo>
                  <a:pt x="2016" y="3296"/>
                </a:lnTo>
                <a:lnTo>
                  <a:pt x="2030" y="3284"/>
                </a:lnTo>
                <a:lnTo>
                  <a:pt x="2064" y="3260"/>
                </a:lnTo>
                <a:lnTo>
                  <a:pt x="2068" y="3258"/>
                </a:lnTo>
                <a:lnTo>
                  <a:pt x="2070" y="3254"/>
                </a:lnTo>
                <a:lnTo>
                  <a:pt x="2074" y="3236"/>
                </a:lnTo>
                <a:lnTo>
                  <a:pt x="2074" y="3210"/>
                </a:lnTo>
                <a:lnTo>
                  <a:pt x="2080" y="3192"/>
                </a:lnTo>
                <a:lnTo>
                  <a:pt x="2084" y="3176"/>
                </a:lnTo>
                <a:lnTo>
                  <a:pt x="2084" y="3146"/>
                </a:lnTo>
                <a:lnTo>
                  <a:pt x="2088" y="3128"/>
                </a:lnTo>
                <a:lnTo>
                  <a:pt x="2092" y="3122"/>
                </a:lnTo>
                <a:lnTo>
                  <a:pt x="2096" y="3116"/>
                </a:lnTo>
                <a:lnTo>
                  <a:pt x="2098" y="3086"/>
                </a:lnTo>
                <a:lnTo>
                  <a:pt x="2092" y="3076"/>
                </a:lnTo>
                <a:lnTo>
                  <a:pt x="2086" y="3068"/>
                </a:lnTo>
                <a:lnTo>
                  <a:pt x="2070" y="3056"/>
                </a:lnTo>
                <a:lnTo>
                  <a:pt x="2058" y="3046"/>
                </a:lnTo>
                <a:lnTo>
                  <a:pt x="2052" y="3040"/>
                </a:lnTo>
                <a:lnTo>
                  <a:pt x="2048" y="3034"/>
                </a:lnTo>
                <a:lnTo>
                  <a:pt x="2048" y="2998"/>
                </a:lnTo>
                <a:lnTo>
                  <a:pt x="2044" y="2998"/>
                </a:lnTo>
                <a:lnTo>
                  <a:pt x="2036" y="2982"/>
                </a:lnTo>
                <a:lnTo>
                  <a:pt x="2026" y="2970"/>
                </a:lnTo>
                <a:lnTo>
                  <a:pt x="2010" y="2950"/>
                </a:lnTo>
                <a:lnTo>
                  <a:pt x="1990" y="2950"/>
                </a:lnTo>
                <a:lnTo>
                  <a:pt x="1974" y="2966"/>
                </a:lnTo>
                <a:lnTo>
                  <a:pt x="1974" y="2980"/>
                </a:lnTo>
                <a:lnTo>
                  <a:pt x="1972" y="2996"/>
                </a:lnTo>
                <a:lnTo>
                  <a:pt x="1968" y="3012"/>
                </a:lnTo>
                <a:lnTo>
                  <a:pt x="1964" y="3018"/>
                </a:lnTo>
                <a:lnTo>
                  <a:pt x="1960" y="3024"/>
                </a:lnTo>
                <a:lnTo>
                  <a:pt x="1936" y="3024"/>
                </a:lnTo>
                <a:lnTo>
                  <a:pt x="1918" y="3016"/>
                </a:lnTo>
                <a:lnTo>
                  <a:pt x="1906" y="3008"/>
                </a:lnTo>
                <a:lnTo>
                  <a:pt x="1902" y="3002"/>
                </a:lnTo>
                <a:lnTo>
                  <a:pt x="1898" y="2998"/>
                </a:lnTo>
                <a:lnTo>
                  <a:pt x="1896" y="2990"/>
                </a:lnTo>
                <a:lnTo>
                  <a:pt x="1896" y="2982"/>
                </a:lnTo>
                <a:lnTo>
                  <a:pt x="1878" y="2974"/>
                </a:lnTo>
                <a:lnTo>
                  <a:pt x="1862" y="2968"/>
                </a:lnTo>
                <a:lnTo>
                  <a:pt x="1838" y="2960"/>
                </a:lnTo>
                <a:lnTo>
                  <a:pt x="1826" y="2946"/>
                </a:lnTo>
                <a:lnTo>
                  <a:pt x="1810" y="2946"/>
                </a:lnTo>
                <a:lnTo>
                  <a:pt x="1792" y="2960"/>
                </a:lnTo>
                <a:lnTo>
                  <a:pt x="1774" y="2972"/>
                </a:lnTo>
                <a:lnTo>
                  <a:pt x="1738" y="2996"/>
                </a:lnTo>
                <a:lnTo>
                  <a:pt x="1726" y="2998"/>
                </a:lnTo>
                <a:lnTo>
                  <a:pt x="1718" y="3000"/>
                </a:lnTo>
                <a:lnTo>
                  <a:pt x="1712" y="3004"/>
                </a:lnTo>
                <a:lnTo>
                  <a:pt x="1706" y="3008"/>
                </a:lnTo>
                <a:lnTo>
                  <a:pt x="1698" y="3020"/>
                </a:lnTo>
                <a:lnTo>
                  <a:pt x="1688" y="3034"/>
                </a:lnTo>
                <a:lnTo>
                  <a:pt x="1664" y="3036"/>
                </a:lnTo>
                <a:lnTo>
                  <a:pt x="1656" y="3038"/>
                </a:lnTo>
                <a:lnTo>
                  <a:pt x="1650" y="3042"/>
                </a:lnTo>
                <a:lnTo>
                  <a:pt x="1640" y="3054"/>
                </a:lnTo>
                <a:lnTo>
                  <a:pt x="1624" y="3072"/>
                </a:lnTo>
                <a:lnTo>
                  <a:pt x="1614" y="3078"/>
                </a:lnTo>
                <a:lnTo>
                  <a:pt x="1600" y="3082"/>
                </a:lnTo>
                <a:lnTo>
                  <a:pt x="1576" y="3086"/>
                </a:lnTo>
                <a:lnTo>
                  <a:pt x="1574" y="3092"/>
                </a:lnTo>
                <a:lnTo>
                  <a:pt x="1472" y="3088"/>
                </a:lnTo>
                <a:lnTo>
                  <a:pt x="1454" y="3090"/>
                </a:lnTo>
                <a:lnTo>
                  <a:pt x="1436" y="3090"/>
                </a:lnTo>
                <a:lnTo>
                  <a:pt x="1428" y="3088"/>
                </a:lnTo>
                <a:lnTo>
                  <a:pt x="1422" y="3086"/>
                </a:lnTo>
                <a:lnTo>
                  <a:pt x="1416" y="3082"/>
                </a:lnTo>
                <a:lnTo>
                  <a:pt x="1410" y="3076"/>
                </a:lnTo>
                <a:lnTo>
                  <a:pt x="1410" y="3058"/>
                </a:lnTo>
                <a:lnTo>
                  <a:pt x="1430" y="3012"/>
                </a:lnTo>
                <a:lnTo>
                  <a:pt x="1416" y="3008"/>
                </a:lnTo>
                <a:lnTo>
                  <a:pt x="1406" y="3000"/>
                </a:lnTo>
                <a:lnTo>
                  <a:pt x="1390" y="2988"/>
                </a:lnTo>
                <a:lnTo>
                  <a:pt x="1382" y="2958"/>
                </a:lnTo>
                <a:lnTo>
                  <a:pt x="1354" y="2956"/>
                </a:lnTo>
                <a:lnTo>
                  <a:pt x="1330" y="2950"/>
                </a:lnTo>
                <a:lnTo>
                  <a:pt x="1312" y="2930"/>
                </a:lnTo>
                <a:lnTo>
                  <a:pt x="1274" y="2914"/>
                </a:lnTo>
                <a:lnTo>
                  <a:pt x="1252" y="2902"/>
                </a:lnTo>
                <a:lnTo>
                  <a:pt x="1244" y="2898"/>
                </a:lnTo>
                <a:lnTo>
                  <a:pt x="1234" y="2894"/>
                </a:lnTo>
                <a:lnTo>
                  <a:pt x="1224" y="2894"/>
                </a:lnTo>
                <a:lnTo>
                  <a:pt x="1216" y="2898"/>
                </a:lnTo>
                <a:lnTo>
                  <a:pt x="1208" y="2904"/>
                </a:lnTo>
                <a:lnTo>
                  <a:pt x="1202" y="2914"/>
                </a:lnTo>
                <a:lnTo>
                  <a:pt x="1172" y="2928"/>
                </a:lnTo>
                <a:lnTo>
                  <a:pt x="1160" y="2940"/>
                </a:lnTo>
                <a:lnTo>
                  <a:pt x="1144" y="2996"/>
                </a:lnTo>
                <a:lnTo>
                  <a:pt x="1122" y="2996"/>
                </a:lnTo>
                <a:lnTo>
                  <a:pt x="1110" y="2990"/>
                </a:lnTo>
                <a:lnTo>
                  <a:pt x="1102" y="2984"/>
                </a:lnTo>
                <a:lnTo>
                  <a:pt x="1098" y="2978"/>
                </a:lnTo>
                <a:lnTo>
                  <a:pt x="1096" y="2970"/>
                </a:lnTo>
                <a:lnTo>
                  <a:pt x="1094" y="2962"/>
                </a:lnTo>
                <a:lnTo>
                  <a:pt x="1094" y="2954"/>
                </a:lnTo>
                <a:lnTo>
                  <a:pt x="1094" y="2938"/>
                </a:lnTo>
                <a:lnTo>
                  <a:pt x="1106" y="2904"/>
                </a:lnTo>
                <a:lnTo>
                  <a:pt x="1100" y="2896"/>
                </a:lnTo>
                <a:lnTo>
                  <a:pt x="1098" y="2894"/>
                </a:lnTo>
                <a:lnTo>
                  <a:pt x="1094" y="2892"/>
                </a:lnTo>
                <a:lnTo>
                  <a:pt x="1068" y="2894"/>
                </a:lnTo>
                <a:lnTo>
                  <a:pt x="1046" y="2900"/>
                </a:lnTo>
                <a:lnTo>
                  <a:pt x="1024" y="2906"/>
                </a:lnTo>
                <a:lnTo>
                  <a:pt x="1004" y="2914"/>
                </a:lnTo>
                <a:lnTo>
                  <a:pt x="998" y="2918"/>
                </a:lnTo>
                <a:lnTo>
                  <a:pt x="992" y="2920"/>
                </a:lnTo>
                <a:lnTo>
                  <a:pt x="984" y="2920"/>
                </a:lnTo>
                <a:lnTo>
                  <a:pt x="976" y="2918"/>
                </a:lnTo>
                <a:lnTo>
                  <a:pt x="964" y="2914"/>
                </a:lnTo>
                <a:lnTo>
                  <a:pt x="956" y="2912"/>
                </a:lnTo>
                <a:lnTo>
                  <a:pt x="918" y="2866"/>
                </a:lnTo>
                <a:lnTo>
                  <a:pt x="840" y="2866"/>
                </a:lnTo>
                <a:lnTo>
                  <a:pt x="828" y="2860"/>
                </a:lnTo>
                <a:lnTo>
                  <a:pt x="820" y="2844"/>
                </a:lnTo>
                <a:lnTo>
                  <a:pt x="814" y="2830"/>
                </a:lnTo>
                <a:lnTo>
                  <a:pt x="808" y="2818"/>
                </a:lnTo>
                <a:lnTo>
                  <a:pt x="804" y="2808"/>
                </a:lnTo>
                <a:lnTo>
                  <a:pt x="792" y="2804"/>
                </a:lnTo>
                <a:lnTo>
                  <a:pt x="784" y="2800"/>
                </a:lnTo>
                <a:lnTo>
                  <a:pt x="778" y="2794"/>
                </a:lnTo>
                <a:lnTo>
                  <a:pt x="776" y="2788"/>
                </a:lnTo>
                <a:lnTo>
                  <a:pt x="750" y="2774"/>
                </a:lnTo>
                <a:lnTo>
                  <a:pt x="744" y="2772"/>
                </a:lnTo>
                <a:lnTo>
                  <a:pt x="736" y="2770"/>
                </a:lnTo>
                <a:lnTo>
                  <a:pt x="728" y="2772"/>
                </a:lnTo>
                <a:lnTo>
                  <a:pt x="700" y="2750"/>
                </a:lnTo>
                <a:lnTo>
                  <a:pt x="690" y="2740"/>
                </a:lnTo>
                <a:lnTo>
                  <a:pt x="684" y="2728"/>
                </a:lnTo>
                <a:lnTo>
                  <a:pt x="680" y="2716"/>
                </a:lnTo>
                <a:lnTo>
                  <a:pt x="678" y="2706"/>
                </a:lnTo>
                <a:lnTo>
                  <a:pt x="676" y="2684"/>
                </a:lnTo>
                <a:lnTo>
                  <a:pt x="674" y="2674"/>
                </a:lnTo>
                <a:lnTo>
                  <a:pt x="672" y="2664"/>
                </a:lnTo>
                <a:lnTo>
                  <a:pt x="628" y="2666"/>
                </a:lnTo>
                <a:lnTo>
                  <a:pt x="610" y="2658"/>
                </a:lnTo>
                <a:lnTo>
                  <a:pt x="600" y="2650"/>
                </a:lnTo>
                <a:lnTo>
                  <a:pt x="596" y="2642"/>
                </a:lnTo>
                <a:lnTo>
                  <a:pt x="592" y="2630"/>
                </a:lnTo>
                <a:lnTo>
                  <a:pt x="580" y="2610"/>
                </a:lnTo>
                <a:lnTo>
                  <a:pt x="520" y="2566"/>
                </a:lnTo>
                <a:lnTo>
                  <a:pt x="486" y="2510"/>
                </a:lnTo>
                <a:lnTo>
                  <a:pt x="470" y="2512"/>
                </a:lnTo>
                <a:lnTo>
                  <a:pt x="456" y="2516"/>
                </a:lnTo>
                <a:lnTo>
                  <a:pt x="444" y="2522"/>
                </a:lnTo>
                <a:lnTo>
                  <a:pt x="434" y="2530"/>
                </a:lnTo>
                <a:lnTo>
                  <a:pt x="386" y="2530"/>
                </a:lnTo>
                <a:lnTo>
                  <a:pt x="374" y="2520"/>
                </a:lnTo>
                <a:lnTo>
                  <a:pt x="366" y="2512"/>
                </a:lnTo>
                <a:lnTo>
                  <a:pt x="354" y="2496"/>
                </a:lnTo>
                <a:lnTo>
                  <a:pt x="346" y="2478"/>
                </a:lnTo>
                <a:lnTo>
                  <a:pt x="344" y="2464"/>
                </a:lnTo>
                <a:lnTo>
                  <a:pt x="342" y="2454"/>
                </a:lnTo>
                <a:lnTo>
                  <a:pt x="332" y="2434"/>
                </a:lnTo>
                <a:lnTo>
                  <a:pt x="312" y="2400"/>
                </a:lnTo>
                <a:lnTo>
                  <a:pt x="258" y="2368"/>
                </a:lnTo>
                <a:lnTo>
                  <a:pt x="226" y="2356"/>
                </a:lnTo>
                <a:lnTo>
                  <a:pt x="212" y="2350"/>
                </a:lnTo>
                <a:lnTo>
                  <a:pt x="202" y="2344"/>
                </a:lnTo>
                <a:lnTo>
                  <a:pt x="198" y="2334"/>
                </a:lnTo>
                <a:lnTo>
                  <a:pt x="198" y="2326"/>
                </a:lnTo>
                <a:lnTo>
                  <a:pt x="198" y="2318"/>
                </a:lnTo>
                <a:lnTo>
                  <a:pt x="200" y="2310"/>
                </a:lnTo>
                <a:lnTo>
                  <a:pt x="208" y="2296"/>
                </a:lnTo>
                <a:lnTo>
                  <a:pt x="220" y="2284"/>
                </a:lnTo>
                <a:lnTo>
                  <a:pt x="224" y="2210"/>
                </a:lnTo>
                <a:lnTo>
                  <a:pt x="214" y="2184"/>
                </a:lnTo>
                <a:lnTo>
                  <a:pt x="214" y="2174"/>
                </a:lnTo>
                <a:lnTo>
                  <a:pt x="214" y="2168"/>
                </a:lnTo>
                <a:lnTo>
                  <a:pt x="218" y="2164"/>
                </a:lnTo>
                <a:lnTo>
                  <a:pt x="224" y="2162"/>
                </a:lnTo>
                <a:lnTo>
                  <a:pt x="236" y="2160"/>
                </a:lnTo>
                <a:lnTo>
                  <a:pt x="252" y="2160"/>
                </a:lnTo>
                <a:lnTo>
                  <a:pt x="260" y="2166"/>
                </a:lnTo>
                <a:lnTo>
                  <a:pt x="264" y="2170"/>
                </a:lnTo>
                <a:lnTo>
                  <a:pt x="270" y="2178"/>
                </a:lnTo>
                <a:lnTo>
                  <a:pt x="278" y="2192"/>
                </a:lnTo>
                <a:lnTo>
                  <a:pt x="290" y="2196"/>
                </a:lnTo>
                <a:lnTo>
                  <a:pt x="296" y="2188"/>
                </a:lnTo>
                <a:lnTo>
                  <a:pt x="298" y="2180"/>
                </a:lnTo>
                <a:lnTo>
                  <a:pt x="300" y="2168"/>
                </a:lnTo>
                <a:lnTo>
                  <a:pt x="302" y="2158"/>
                </a:lnTo>
                <a:lnTo>
                  <a:pt x="300" y="2136"/>
                </a:lnTo>
                <a:lnTo>
                  <a:pt x="300" y="2118"/>
                </a:lnTo>
                <a:lnTo>
                  <a:pt x="278" y="2052"/>
                </a:lnTo>
                <a:lnTo>
                  <a:pt x="278" y="2024"/>
                </a:lnTo>
                <a:lnTo>
                  <a:pt x="280" y="2008"/>
                </a:lnTo>
                <a:lnTo>
                  <a:pt x="282" y="2000"/>
                </a:lnTo>
                <a:lnTo>
                  <a:pt x="286" y="1994"/>
                </a:lnTo>
                <a:lnTo>
                  <a:pt x="300" y="1978"/>
                </a:lnTo>
                <a:lnTo>
                  <a:pt x="308" y="1964"/>
                </a:lnTo>
                <a:lnTo>
                  <a:pt x="308" y="1956"/>
                </a:lnTo>
                <a:lnTo>
                  <a:pt x="272" y="1932"/>
                </a:lnTo>
                <a:lnTo>
                  <a:pt x="268" y="1930"/>
                </a:lnTo>
                <a:lnTo>
                  <a:pt x="266" y="1928"/>
                </a:lnTo>
                <a:lnTo>
                  <a:pt x="262" y="1920"/>
                </a:lnTo>
                <a:lnTo>
                  <a:pt x="256" y="1912"/>
                </a:lnTo>
                <a:lnTo>
                  <a:pt x="252" y="1906"/>
                </a:lnTo>
                <a:lnTo>
                  <a:pt x="250" y="1898"/>
                </a:lnTo>
                <a:lnTo>
                  <a:pt x="248" y="1890"/>
                </a:lnTo>
                <a:lnTo>
                  <a:pt x="250" y="1872"/>
                </a:lnTo>
                <a:lnTo>
                  <a:pt x="250" y="1860"/>
                </a:lnTo>
                <a:lnTo>
                  <a:pt x="254" y="1854"/>
                </a:lnTo>
                <a:lnTo>
                  <a:pt x="256" y="1848"/>
                </a:lnTo>
                <a:lnTo>
                  <a:pt x="254" y="1836"/>
                </a:lnTo>
                <a:lnTo>
                  <a:pt x="250" y="1828"/>
                </a:lnTo>
                <a:lnTo>
                  <a:pt x="244" y="1822"/>
                </a:lnTo>
                <a:lnTo>
                  <a:pt x="238" y="1818"/>
                </a:lnTo>
                <a:lnTo>
                  <a:pt x="230" y="1816"/>
                </a:lnTo>
                <a:lnTo>
                  <a:pt x="222" y="1816"/>
                </a:lnTo>
                <a:lnTo>
                  <a:pt x="206" y="1816"/>
                </a:lnTo>
                <a:lnTo>
                  <a:pt x="196" y="1810"/>
                </a:lnTo>
                <a:lnTo>
                  <a:pt x="186" y="1804"/>
                </a:lnTo>
                <a:lnTo>
                  <a:pt x="180" y="1796"/>
                </a:lnTo>
                <a:lnTo>
                  <a:pt x="172" y="1786"/>
                </a:lnTo>
                <a:lnTo>
                  <a:pt x="162" y="1768"/>
                </a:lnTo>
                <a:lnTo>
                  <a:pt x="154" y="1752"/>
                </a:lnTo>
                <a:lnTo>
                  <a:pt x="126" y="1744"/>
                </a:lnTo>
                <a:lnTo>
                  <a:pt x="118" y="1740"/>
                </a:lnTo>
                <a:lnTo>
                  <a:pt x="114" y="1734"/>
                </a:lnTo>
                <a:lnTo>
                  <a:pt x="112" y="1728"/>
                </a:lnTo>
                <a:lnTo>
                  <a:pt x="112" y="1720"/>
                </a:lnTo>
                <a:lnTo>
                  <a:pt x="112" y="1694"/>
                </a:lnTo>
                <a:lnTo>
                  <a:pt x="124" y="1660"/>
                </a:lnTo>
                <a:lnTo>
                  <a:pt x="122" y="1650"/>
                </a:lnTo>
                <a:lnTo>
                  <a:pt x="118" y="1640"/>
                </a:lnTo>
                <a:lnTo>
                  <a:pt x="112" y="1632"/>
                </a:lnTo>
                <a:lnTo>
                  <a:pt x="106" y="1624"/>
                </a:lnTo>
                <a:lnTo>
                  <a:pt x="92" y="1612"/>
                </a:lnTo>
                <a:lnTo>
                  <a:pt x="78" y="1602"/>
                </a:lnTo>
                <a:lnTo>
                  <a:pt x="36" y="1578"/>
                </a:lnTo>
                <a:lnTo>
                  <a:pt x="32" y="1572"/>
                </a:lnTo>
                <a:lnTo>
                  <a:pt x="32" y="1542"/>
                </a:lnTo>
                <a:lnTo>
                  <a:pt x="32" y="1534"/>
                </a:lnTo>
                <a:lnTo>
                  <a:pt x="34" y="1528"/>
                </a:lnTo>
                <a:lnTo>
                  <a:pt x="38" y="1524"/>
                </a:lnTo>
                <a:lnTo>
                  <a:pt x="46" y="1522"/>
                </a:lnTo>
                <a:lnTo>
                  <a:pt x="68" y="1510"/>
                </a:lnTo>
                <a:lnTo>
                  <a:pt x="84" y="1502"/>
                </a:lnTo>
                <a:lnTo>
                  <a:pt x="86" y="1440"/>
                </a:lnTo>
                <a:lnTo>
                  <a:pt x="86" y="1410"/>
                </a:lnTo>
                <a:lnTo>
                  <a:pt x="82" y="1396"/>
                </a:lnTo>
                <a:lnTo>
                  <a:pt x="78" y="1384"/>
                </a:lnTo>
                <a:lnTo>
                  <a:pt x="72" y="1380"/>
                </a:lnTo>
                <a:lnTo>
                  <a:pt x="66" y="1378"/>
                </a:lnTo>
                <a:lnTo>
                  <a:pt x="52" y="1376"/>
                </a:lnTo>
                <a:lnTo>
                  <a:pt x="40" y="1378"/>
                </a:lnTo>
                <a:lnTo>
                  <a:pt x="30" y="1380"/>
                </a:lnTo>
                <a:lnTo>
                  <a:pt x="28" y="1386"/>
                </a:lnTo>
                <a:lnTo>
                  <a:pt x="24" y="1388"/>
                </a:lnTo>
                <a:lnTo>
                  <a:pt x="20" y="1390"/>
                </a:lnTo>
                <a:lnTo>
                  <a:pt x="16" y="1388"/>
                </a:lnTo>
                <a:lnTo>
                  <a:pt x="10" y="1384"/>
                </a:lnTo>
                <a:lnTo>
                  <a:pt x="6" y="1380"/>
                </a:lnTo>
                <a:lnTo>
                  <a:pt x="0" y="1354"/>
                </a:lnTo>
                <a:lnTo>
                  <a:pt x="0" y="1330"/>
                </a:lnTo>
                <a:lnTo>
                  <a:pt x="26" y="1320"/>
                </a:lnTo>
                <a:lnTo>
                  <a:pt x="26" y="1312"/>
                </a:lnTo>
                <a:lnTo>
                  <a:pt x="24" y="1306"/>
                </a:lnTo>
                <a:lnTo>
                  <a:pt x="18" y="1300"/>
                </a:lnTo>
                <a:lnTo>
                  <a:pt x="12" y="1294"/>
                </a:lnTo>
                <a:lnTo>
                  <a:pt x="8" y="1290"/>
                </a:lnTo>
                <a:lnTo>
                  <a:pt x="8" y="1272"/>
                </a:lnTo>
                <a:lnTo>
                  <a:pt x="10" y="1268"/>
                </a:lnTo>
                <a:lnTo>
                  <a:pt x="12" y="1266"/>
                </a:lnTo>
                <a:lnTo>
                  <a:pt x="20" y="1262"/>
                </a:lnTo>
                <a:lnTo>
                  <a:pt x="36" y="1256"/>
                </a:lnTo>
                <a:lnTo>
                  <a:pt x="44" y="1248"/>
                </a:lnTo>
                <a:lnTo>
                  <a:pt x="50" y="1238"/>
                </a:lnTo>
                <a:lnTo>
                  <a:pt x="62" y="1218"/>
                </a:lnTo>
                <a:lnTo>
                  <a:pt x="74" y="1210"/>
                </a:lnTo>
                <a:lnTo>
                  <a:pt x="88" y="1204"/>
                </a:lnTo>
                <a:lnTo>
                  <a:pt x="110" y="1196"/>
                </a:lnTo>
                <a:lnTo>
                  <a:pt x="130" y="1196"/>
                </a:lnTo>
                <a:lnTo>
                  <a:pt x="162" y="1194"/>
                </a:lnTo>
                <a:lnTo>
                  <a:pt x="178" y="1192"/>
                </a:lnTo>
                <a:lnTo>
                  <a:pt x="194" y="1188"/>
                </a:lnTo>
                <a:lnTo>
                  <a:pt x="208" y="1182"/>
                </a:lnTo>
                <a:lnTo>
                  <a:pt x="218" y="1176"/>
                </a:lnTo>
                <a:lnTo>
                  <a:pt x="232" y="1174"/>
                </a:lnTo>
                <a:lnTo>
                  <a:pt x="244" y="1172"/>
                </a:lnTo>
                <a:lnTo>
                  <a:pt x="246" y="1174"/>
                </a:lnTo>
                <a:lnTo>
                  <a:pt x="250" y="1178"/>
                </a:lnTo>
                <a:lnTo>
                  <a:pt x="252" y="1186"/>
                </a:lnTo>
                <a:lnTo>
                  <a:pt x="254" y="1198"/>
                </a:lnTo>
                <a:lnTo>
                  <a:pt x="260" y="1212"/>
                </a:lnTo>
                <a:lnTo>
                  <a:pt x="264" y="1218"/>
                </a:lnTo>
                <a:lnTo>
                  <a:pt x="268" y="1222"/>
                </a:lnTo>
                <a:lnTo>
                  <a:pt x="274" y="1224"/>
                </a:lnTo>
                <a:lnTo>
                  <a:pt x="280" y="1226"/>
                </a:lnTo>
                <a:lnTo>
                  <a:pt x="302" y="1224"/>
                </a:lnTo>
                <a:lnTo>
                  <a:pt x="312" y="1214"/>
                </a:lnTo>
                <a:lnTo>
                  <a:pt x="322" y="1200"/>
                </a:lnTo>
                <a:lnTo>
                  <a:pt x="332" y="1188"/>
                </a:lnTo>
                <a:lnTo>
                  <a:pt x="342" y="1178"/>
                </a:lnTo>
                <a:lnTo>
                  <a:pt x="366" y="1180"/>
                </a:lnTo>
                <a:lnTo>
                  <a:pt x="378" y="1180"/>
                </a:lnTo>
                <a:lnTo>
                  <a:pt x="394" y="1178"/>
                </a:lnTo>
                <a:lnTo>
                  <a:pt x="398" y="1170"/>
                </a:lnTo>
                <a:lnTo>
                  <a:pt x="404" y="1164"/>
                </a:lnTo>
                <a:lnTo>
                  <a:pt x="410" y="1160"/>
                </a:lnTo>
                <a:lnTo>
                  <a:pt x="416" y="1158"/>
                </a:lnTo>
                <a:lnTo>
                  <a:pt x="432" y="1154"/>
                </a:lnTo>
                <a:lnTo>
                  <a:pt x="450" y="1154"/>
                </a:lnTo>
                <a:lnTo>
                  <a:pt x="492" y="1168"/>
                </a:lnTo>
                <a:lnTo>
                  <a:pt x="498" y="1164"/>
                </a:lnTo>
                <a:lnTo>
                  <a:pt x="506" y="1162"/>
                </a:lnTo>
                <a:lnTo>
                  <a:pt x="534" y="1158"/>
                </a:lnTo>
                <a:lnTo>
                  <a:pt x="564" y="1154"/>
                </a:lnTo>
                <a:lnTo>
                  <a:pt x="590" y="1148"/>
                </a:lnTo>
                <a:lnTo>
                  <a:pt x="608" y="1138"/>
                </a:lnTo>
                <a:lnTo>
                  <a:pt x="628" y="1128"/>
                </a:lnTo>
                <a:lnTo>
                  <a:pt x="632" y="1110"/>
                </a:lnTo>
                <a:lnTo>
                  <a:pt x="638" y="1098"/>
                </a:lnTo>
                <a:lnTo>
                  <a:pt x="646" y="1090"/>
                </a:lnTo>
                <a:lnTo>
                  <a:pt x="660" y="1078"/>
                </a:lnTo>
                <a:lnTo>
                  <a:pt x="684" y="1024"/>
                </a:lnTo>
                <a:lnTo>
                  <a:pt x="716" y="1006"/>
                </a:lnTo>
                <a:lnTo>
                  <a:pt x="728" y="972"/>
                </a:lnTo>
                <a:lnTo>
                  <a:pt x="732" y="926"/>
                </a:lnTo>
                <a:lnTo>
                  <a:pt x="724" y="902"/>
                </a:lnTo>
                <a:lnTo>
                  <a:pt x="724" y="878"/>
                </a:lnTo>
                <a:lnTo>
                  <a:pt x="728" y="866"/>
                </a:lnTo>
                <a:lnTo>
                  <a:pt x="732" y="854"/>
                </a:lnTo>
                <a:lnTo>
                  <a:pt x="732" y="830"/>
                </a:lnTo>
                <a:lnTo>
                  <a:pt x="724" y="820"/>
                </a:lnTo>
                <a:lnTo>
                  <a:pt x="722" y="812"/>
                </a:lnTo>
                <a:lnTo>
                  <a:pt x="722" y="800"/>
                </a:lnTo>
                <a:lnTo>
                  <a:pt x="726" y="798"/>
                </a:lnTo>
                <a:lnTo>
                  <a:pt x="734" y="796"/>
                </a:lnTo>
                <a:lnTo>
                  <a:pt x="760" y="796"/>
                </a:lnTo>
                <a:lnTo>
                  <a:pt x="808" y="798"/>
                </a:lnTo>
                <a:lnTo>
                  <a:pt x="826" y="800"/>
                </a:lnTo>
                <a:lnTo>
                  <a:pt x="844" y="804"/>
                </a:lnTo>
                <a:lnTo>
                  <a:pt x="864" y="808"/>
                </a:lnTo>
                <a:lnTo>
                  <a:pt x="886" y="812"/>
                </a:lnTo>
                <a:lnTo>
                  <a:pt x="924" y="828"/>
                </a:lnTo>
                <a:lnTo>
                  <a:pt x="932" y="818"/>
                </a:lnTo>
                <a:lnTo>
                  <a:pt x="926" y="806"/>
                </a:lnTo>
                <a:lnTo>
                  <a:pt x="926" y="772"/>
                </a:lnTo>
                <a:lnTo>
                  <a:pt x="936" y="756"/>
                </a:lnTo>
                <a:lnTo>
                  <a:pt x="948" y="740"/>
                </a:lnTo>
                <a:lnTo>
                  <a:pt x="972" y="712"/>
                </a:lnTo>
                <a:lnTo>
                  <a:pt x="976" y="690"/>
                </a:lnTo>
                <a:lnTo>
                  <a:pt x="984" y="676"/>
                </a:lnTo>
                <a:lnTo>
                  <a:pt x="994" y="664"/>
                </a:lnTo>
                <a:lnTo>
                  <a:pt x="1008" y="648"/>
                </a:lnTo>
                <a:lnTo>
                  <a:pt x="1014" y="632"/>
                </a:lnTo>
                <a:lnTo>
                  <a:pt x="1016" y="628"/>
                </a:lnTo>
                <a:lnTo>
                  <a:pt x="1020" y="624"/>
                </a:lnTo>
                <a:lnTo>
                  <a:pt x="1024" y="622"/>
                </a:lnTo>
                <a:lnTo>
                  <a:pt x="1030" y="622"/>
                </a:lnTo>
                <a:lnTo>
                  <a:pt x="1050" y="620"/>
                </a:lnTo>
                <a:lnTo>
                  <a:pt x="1062" y="630"/>
                </a:lnTo>
                <a:lnTo>
                  <a:pt x="1080" y="640"/>
                </a:lnTo>
                <a:lnTo>
                  <a:pt x="1098" y="652"/>
                </a:lnTo>
                <a:lnTo>
                  <a:pt x="1118" y="660"/>
                </a:lnTo>
                <a:lnTo>
                  <a:pt x="1128" y="660"/>
                </a:lnTo>
                <a:lnTo>
                  <a:pt x="1140" y="662"/>
                </a:lnTo>
                <a:lnTo>
                  <a:pt x="1152" y="666"/>
                </a:lnTo>
                <a:lnTo>
                  <a:pt x="1158" y="670"/>
                </a:lnTo>
                <a:lnTo>
                  <a:pt x="1164" y="676"/>
                </a:lnTo>
                <a:lnTo>
                  <a:pt x="1182" y="676"/>
                </a:lnTo>
                <a:lnTo>
                  <a:pt x="1202" y="674"/>
                </a:lnTo>
                <a:lnTo>
                  <a:pt x="1212" y="670"/>
                </a:lnTo>
                <a:lnTo>
                  <a:pt x="1220" y="666"/>
                </a:lnTo>
                <a:lnTo>
                  <a:pt x="1226" y="660"/>
                </a:lnTo>
                <a:lnTo>
                  <a:pt x="1230" y="652"/>
                </a:lnTo>
                <a:lnTo>
                  <a:pt x="1230" y="626"/>
                </a:lnTo>
                <a:lnTo>
                  <a:pt x="1228" y="608"/>
                </a:lnTo>
                <a:lnTo>
                  <a:pt x="1226" y="596"/>
                </a:lnTo>
                <a:lnTo>
                  <a:pt x="1228" y="586"/>
                </a:lnTo>
                <a:lnTo>
                  <a:pt x="1230" y="578"/>
                </a:lnTo>
                <a:lnTo>
                  <a:pt x="1234" y="570"/>
                </a:lnTo>
                <a:lnTo>
                  <a:pt x="1240" y="562"/>
                </a:lnTo>
                <a:lnTo>
                  <a:pt x="1256" y="542"/>
                </a:lnTo>
                <a:lnTo>
                  <a:pt x="1276" y="534"/>
                </a:lnTo>
                <a:lnTo>
                  <a:pt x="1294" y="530"/>
                </a:lnTo>
                <a:lnTo>
                  <a:pt x="1316" y="526"/>
                </a:lnTo>
                <a:lnTo>
                  <a:pt x="1340" y="524"/>
                </a:lnTo>
                <a:lnTo>
                  <a:pt x="1350" y="520"/>
                </a:lnTo>
                <a:lnTo>
                  <a:pt x="1360" y="490"/>
                </a:lnTo>
                <a:lnTo>
                  <a:pt x="1380" y="472"/>
                </a:lnTo>
                <a:lnTo>
                  <a:pt x="1434" y="470"/>
                </a:lnTo>
                <a:lnTo>
                  <a:pt x="1440" y="478"/>
                </a:lnTo>
                <a:lnTo>
                  <a:pt x="1444" y="488"/>
                </a:lnTo>
                <a:lnTo>
                  <a:pt x="1448" y="500"/>
                </a:lnTo>
                <a:lnTo>
                  <a:pt x="1450" y="514"/>
                </a:lnTo>
                <a:lnTo>
                  <a:pt x="1456" y="530"/>
                </a:lnTo>
                <a:lnTo>
                  <a:pt x="1466" y="548"/>
                </a:lnTo>
                <a:lnTo>
                  <a:pt x="1490" y="588"/>
                </a:lnTo>
                <a:lnTo>
                  <a:pt x="1496" y="592"/>
                </a:lnTo>
                <a:lnTo>
                  <a:pt x="1502" y="598"/>
                </a:lnTo>
                <a:lnTo>
                  <a:pt x="1516" y="604"/>
                </a:lnTo>
                <a:lnTo>
                  <a:pt x="1554" y="614"/>
                </a:lnTo>
                <a:lnTo>
                  <a:pt x="1592" y="644"/>
                </a:lnTo>
                <a:lnTo>
                  <a:pt x="1604" y="668"/>
                </a:lnTo>
                <a:lnTo>
                  <a:pt x="1610" y="718"/>
                </a:lnTo>
                <a:lnTo>
                  <a:pt x="1612" y="720"/>
                </a:lnTo>
                <a:lnTo>
                  <a:pt x="1630" y="756"/>
                </a:lnTo>
                <a:lnTo>
                  <a:pt x="1632" y="774"/>
                </a:lnTo>
                <a:lnTo>
                  <a:pt x="1634" y="798"/>
                </a:lnTo>
                <a:lnTo>
                  <a:pt x="1634" y="822"/>
                </a:lnTo>
                <a:lnTo>
                  <a:pt x="1632" y="834"/>
                </a:lnTo>
                <a:lnTo>
                  <a:pt x="1628" y="844"/>
                </a:lnTo>
                <a:lnTo>
                  <a:pt x="1588" y="878"/>
                </a:lnTo>
                <a:lnTo>
                  <a:pt x="1586" y="898"/>
                </a:lnTo>
                <a:lnTo>
                  <a:pt x="1588" y="912"/>
                </a:lnTo>
                <a:lnTo>
                  <a:pt x="1592" y="924"/>
                </a:lnTo>
                <a:lnTo>
                  <a:pt x="1598" y="938"/>
                </a:lnTo>
                <a:lnTo>
                  <a:pt x="1634" y="962"/>
                </a:lnTo>
                <a:lnTo>
                  <a:pt x="1672" y="970"/>
                </a:lnTo>
                <a:lnTo>
                  <a:pt x="1712" y="988"/>
                </a:lnTo>
                <a:lnTo>
                  <a:pt x="1792" y="998"/>
                </a:lnTo>
                <a:lnTo>
                  <a:pt x="1812" y="1010"/>
                </a:lnTo>
                <a:lnTo>
                  <a:pt x="1836" y="1036"/>
                </a:lnTo>
                <a:lnTo>
                  <a:pt x="1862" y="1060"/>
                </a:lnTo>
                <a:lnTo>
                  <a:pt x="1876" y="1070"/>
                </a:lnTo>
                <a:lnTo>
                  <a:pt x="1892" y="1080"/>
                </a:lnTo>
                <a:lnTo>
                  <a:pt x="1908" y="1088"/>
                </a:lnTo>
                <a:lnTo>
                  <a:pt x="1926" y="1094"/>
                </a:lnTo>
                <a:lnTo>
                  <a:pt x="1950" y="1116"/>
                </a:lnTo>
                <a:lnTo>
                  <a:pt x="1964" y="1168"/>
                </a:lnTo>
                <a:lnTo>
                  <a:pt x="1968" y="1176"/>
                </a:lnTo>
                <a:lnTo>
                  <a:pt x="1974" y="1184"/>
                </a:lnTo>
                <a:lnTo>
                  <a:pt x="1986" y="1198"/>
                </a:lnTo>
                <a:lnTo>
                  <a:pt x="1990" y="1206"/>
                </a:lnTo>
                <a:lnTo>
                  <a:pt x="1994" y="1216"/>
                </a:lnTo>
                <a:lnTo>
                  <a:pt x="1994" y="1228"/>
                </a:lnTo>
                <a:lnTo>
                  <a:pt x="1992" y="1242"/>
                </a:lnTo>
                <a:lnTo>
                  <a:pt x="1998" y="1256"/>
                </a:lnTo>
                <a:lnTo>
                  <a:pt x="2004" y="1266"/>
                </a:lnTo>
                <a:lnTo>
                  <a:pt x="2016" y="1274"/>
                </a:lnTo>
                <a:lnTo>
                  <a:pt x="2044" y="1278"/>
                </a:lnTo>
                <a:lnTo>
                  <a:pt x="2072" y="1282"/>
                </a:lnTo>
                <a:lnTo>
                  <a:pt x="2102" y="1288"/>
                </a:lnTo>
                <a:lnTo>
                  <a:pt x="2134" y="1298"/>
                </a:lnTo>
                <a:lnTo>
                  <a:pt x="2212" y="1316"/>
                </a:lnTo>
                <a:lnTo>
                  <a:pt x="2384" y="1318"/>
                </a:lnTo>
                <a:lnTo>
                  <a:pt x="2418" y="1326"/>
                </a:lnTo>
                <a:lnTo>
                  <a:pt x="2438" y="1330"/>
                </a:lnTo>
                <a:lnTo>
                  <a:pt x="2454" y="1338"/>
                </a:lnTo>
                <a:lnTo>
                  <a:pt x="2506" y="1380"/>
                </a:lnTo>
                <a:lnTo>
                  <a:pt x="2526" y="1390"/>
                </a:lnTo>
                <a:lnTo>
                  <a:pt x="2578" y="1398"/>
                </a:lnTo>
                <a:lnTo>
                  <a:pt x="2600" y="1414"/>
                </a:lnTo>
                <a:lnTo>
                  <a:pt x="2666" y="1436"/>
                </a:lnTo>
                <a:lnTo>
                  <a:pt x="2672" y="1440"/>
                </a:lnTo>
                <a:lnTo>
                  <a:pt x="2680" y="1446"/>
                </a:lnTo>
                <a:lnTo>
                  <a:pt x="2696" y="1460"/>
                </a:lnTo>
                <a:lnTo>
                  <a:pt x="2704" y="1464"/>
                </a:lnTo>
                <a:lnTo>
                  <a:pt x="2714" y="1466"/>
                </a:lnTo>
                <a:lnTo>
                  <a:pt x="2718" y="1466"/>
                </a:lnTo>
                <a:lnTo>
                  <a:pt x="2724" y="1462"/>
                </a:lnTo>
                <a:lnTo>
                  <a:pt x="2728" y="1458"/>
                </a:lnTo>
                <a:lnTo>
                  <a:pt x="2732" y="1452"/>
                </a:lnTo>
                <a:lnTo>
                  <a:pt x="2754" y="1438"/>
                </a:lnTo>
                <a:lnTo>
                  <a:pt x="2766" y="1434"/>
                </a:lnTo>
                <a:lnTo>
                  <a:pt x="2778" y="1426"/>
                </a:lnTo>
                <a:lnTo>
                  <a:pt x="2800" y="1410"/>
                </a:lnTo>
                <a:lnTo>
                  <a:pt x="2846" y="1396"/>
                </a:lnTo>
                <a:lnTo>
                  <a:pt x="2862" y="1386"/>
                </a:lnTo>
                <a:lnTo>
                  <a:pt x="2882" y="1378"/>
                </a:lnTo>
                <a:lnTo>
                  <a:pt x="2902" y="1370"/>
                </a:lnTo>
                <a:lnTo>
                  <a:pt x="2910" y="1366"/>
                </a:lnTo>
                <a:lnTo>
                  <a:pt x="2920" y="1360"/>
                </a:lnTo>
                <a:lnTo>
                  <a:pt x="2936" y="1354"/>
                </a:lnTo>
                <a:lnTo>
                  <a:pt x="2948" y="1348"/>
                </a:lnTo>
                <a:lnTo>
                  <a:pt x="2960" y="1344"/>
                </a:lnTo>
                <a:lnTo>
                  <a:pt x="2972" y="1342"/>
                </a:lnTo>
                <a:lnTo>
                  <a:pt x="2986" y="1342"/>
                </a:lnTo>
                <a:lnTo>
                  <a:pt x="3016" y="1346"/>
                </a:lnTo>
                <a:lnTo>
                  <a:pt x="3048" y="1354"/>
                </a:lnTo>
                <a:lnTo>
                  <a:pt x="3094" y="1354"/>
                </a:lnTo>
                <a:lnTo>
                  <a:pt x="3104" y="1348"/>
                </a:lnTo>
                <a:lnTo>
                  <a:pt x="3116" y="1344"/>
                </a:lnTo>
                <a:lnTo>
                  <a:pt x="3140" y="1338"/>
                </a:lnTo>
                <a:lnTo>
                  <a:pt x="3154" y="1330"/>
                </a:lnTo>
                <a:lnTo>
                  <a:pt x="3166" y="1322"/>
                </a:lnTo>
                <a:lnTo>
                  <a:pt x="3184" y="1302"/>
                </a:lnTo>
                <a:lnTo>
                  <a:pt x="3200" y="1282"/>
                </a:lnTo>
                <a:lnTo>
                  <a:pt x="3216" y="1264"/>
                </a:lnTo>
                <a:lnTo>
                  <a:pt x="3226" y="1256"/>
                </a:lnTo>
                <a:lnTo>
                  <a:pt x="3238" y="1250"/>
                </a:lnTo>
                <a:lnTo>
                  <a:pt x="3260" y="1228"/>
                </a:lnTo>
                <a:lnTo>
                  <a:pt x="3272" y="1216"/>
                </a:lnTo>
                <a:lnTo>
                  <a:pt x="3278" y="1214"/>
                </a:lnTo>
                <a:lnTo>
                  <a:pt x="3282" y="1212"/>
                </a:lnTo>
                <a:lnTo>
                  <a:pt x="3282" y="1210"/>
                </a:lnTo>
                <a:lnTo>
                  <a:pt x="3296" y="1200"/>
                </a:lnTo>
                <a:lnTo>
                  <a:pt x="3312" y="1192"/>
                </a:lnTo>
                <a:lnTo>
                  <a:pt x="3312" y="1176"/>
                </a:lnTo>
                <a:lnTo>
                  <a:pt x="3298" y="1166"/>
                </a:lnTo>
                <a:lnTo>
                  <a:pt x="3286" y="1150"/>
                </a:lnTo>
                <a:lnTo>
                  <a:pt x="3278" y="1138"/>
                </a:lnTo>
                <a:lnTo>
                  <a:pt x="3274" y="1126"/>
                </a:lnTo>
                <a:lnTo>
                  <a:pt x="3272" y="1114"/>
                </a:lnTo>
                <a:lnTo>
                  <a:pt x="3272" y="1102"/>
                </a:lnTo>
                <a:lnTo>
                  <a:pt x="3274" y="1090"/>
                </a:lnTo>
                <a:lnTo>
                  <a:pt x="3280" y="1062"/>
                </a:lnTo>
                <a:lnTo>
                  <a:pt x="3286" y="1052"/>
                </a:lnTo>
                <a:lnTo>
                  <a:pt x="3292" y="1042"/>
                </a:lnTo>
                <a:lnTo>
                  <a:pt x="3302" y="1028"/>
                </a:lnTo>
                <a:lnTo>
                  <a:pt x="3312" y="1022"/>
                </a:lnTo>
                <a:lnTo>
                  <a:pt x="3340" y="1028"/>
                </a:lnTo>
                <a:lnTo>
                  <a:pt x="3358" y="1044"/>
                </a:lnTo>
                <a:lnTo>
                  <a:pt x="3368" y="1050"/>
                </a:lnTo>
                <a:lnTo>
                  <a:pt x="3380" y="1056"/>
                </a:lnTo>
                <a:lnTo>
                  <a:pt x="3392" y="1060"/>
                </a:lnTo>
                <a:lnTo>
                  <a:pt x="3406" y="1062"/>
                </a:lnTo>
                <a:lnTo>
                  <a:pt x="3420" y="1060"/>
                </a:lnTo>
                <a:lnTo>
                  <a:pt x="3434" y="1054"/>
                </a:lnTo>
                <a:lnTo>
                  <a:pt x="3450" y="1034"/>
                </a:lnTo>
                <a:lnTo>
                  <a:pt x="3458" y="1026"/>
                </a:lnTo>
                <a:lnTo>
                  <a:pt x="3466" y="1022"/>
                </a:lnTo>
                <a:lnTo>
                  <a:pt x="3468" y="1014"/>
                </a:lnTo>
                <a:lnTo>
                  <a:pt x="3472" y="1008"/>
                </a:lnTo>
                <a:lnTo>
                  <a:pt x="3484" y="994"/>
                </a:lnTo>
                <a:lnTo>
                  <a:pt x="3498" y="980"/>
                </a:lnTo>
                <a:lnTo>
                  <a:pt x="3510" y="970"/>
                </a:lnTo>
                <a:lnTo>
                  <a:pt x="3556" y="972"/>
                </a:lnTo>
                <a:lnTo>
                  <a:pt x="3562" y="964"/>
                </a:lnTo>
                <a:lnTo>
                  <a:pt x="3578" y="958"/>
                </a:lnTo>
                <a:lnTo>
                  <a:pt x="3594" y="950"/>
                </a:lnTo>
                <a:lnTo>
                  <a:pt x="3608" y="940"/>
                </a:lnTo>
                <a:lnTo>
                  <a:pt x="3622" y="926"/>
                </a:lnTo>
                <a:lnTo>
                  <a:pt x="3628" y="902"/>
                </a:lnTo>
                <a:lnTo>
                  <a:pt x="3632" y="892"/>
                </a:lnTo>
                <a:lnTo>
                  <a:pt x="3636" y="882"/>
                </a:lnTo>
                <a:lnTo>
                  <a:pt x="3642" y="874"/>
                </a:lnTo>
                <a:lnTo>
                  <a:pt x="3650" y="866"/>
                </a:lnTo>
                <a:lnTo>
                  <a:pt x="3660" y="860"/>
                </a:lnTo>
                <a:lnTo>
                  <a:pt x="3672" y="854"/>
                </a:lnTo>
                <a:lnTo>
                  <a:pt x="3706" y="846"/>
                </a:lnTo>
                <a:lnTo>
                  <a:pt x="3724" y="828"/>
                </a:lnTo>
                <a:lnTo>
                  <a:pt x="3752" y="812"/>
                </a:lnTo>
                <a:lnTo>
                  <a:pt x="3764" y="804"/>
                </a:lnTo>
                <a:lnTo>
                  <a:pt x="3780" y="798"/>
                </a:lnTo>
                <a:lnTo>
                  <a:pt x="3878" y="802"/>
                </a:lnTo>
                <a:lnTo>
                  <a:pt x="3892" y="796"/>
                </a:lnTo>
                <a:lnTo>
                  <a:pt x="3896" y="788"/>
                </a:lnTo>
                <a:lnTo>
                  <a:pt x="3898" y="780"/>
                </a:lnTo>
                <a:lnTo>
                  <a:pt x="3900" y="772"/>
                </a:lnTo>
                <a:lnTo>
                  <a:pt x="3898" y="766"/>
                </a:lnTo>
                <a:lnTo>
                  <a:pt x="3892" y="754"/>
                </a:lnTo>
                <a:lnTo>
                  <a:pt x="3886" y="742"/>
                </a:lnTo>
                <a:lnTo>
                  <a:pt x="3814" y="690"/>
                </a:lnTo>
                <a:lnTo>
                  <a:pt x="3802" y="674"/>
                </a:lnTo>
                <a:lnTo>
                  <a:pt x="3792" y="664"/>
                </a:lnTo>
                <a:lnTo>
                  <a:pt x="3788" y="660"/>
                </a:lnTo>
                <a:lnTo>
                  <a:pt x="3782" y="658"/>
                </a:lnTo>
                <a:lnTo>
                  <a:pt x="3766" y="658"/>
                </a:lnTo>
                <a:lnTo>
                  <a:pt x="3754" y="676"/>
                </a:lnTo>
                <a:lnTo>
                  <a:pt x="3724" y="676"/>
                </a:lnTo>
                <a:lnTo>
                  <a:pt x="3722" y="702"/>
                </a:lnTo>
                <a:lnTo>
                  <a:pt x="3720" y="708"/>
                </a:lnTo>
                <a:lnTo>
                  <a:pt x="3716" y="712"/>
                </a:lnTo>
                <a:lnTo>
                  <a:pt x="3712" y="714"/>
                </a:lnTo>
                <a:lnTo>
                  <a:pt x="3708" y="716"/>
                </a:lnTo>
                <a:lnTo>
                  <a:pt x="3696" y="716"/>
                </a:lnTo>
                <a:lnTo>
                  <a:pt x="3684" y="714"/>
                </a:lnTo>
                <a:lnTo>
                  <a:pt x="3670" y="710"/>
                </a:lnTo>
                <a:lnTo>
                  <a:pt x="3660" y="704"/>
                </a:lnTo>
                <a:lnTo>
                  <a:pt x="3644" y="698"/>
                </a:lnTo>
                <a:lnTo>
                  <a:pt x="3628" y="698"/>
                </a:lnTo>
                <a:lnTo>
                  <a:pt x="3612" y="704"/>
                </a:lnTo>
                <a:lnTo>
                  <a:pt x="3600" y="710"/>
                </a:lnTo>
                <a:lnTo>
                  <a:pt x="3590" y="722"/>
                </a:lnTo>
                <a:lnTo>
                  <a:pt x="3566" y="722"/>
                </a:lnTo>
                <a:lnTo>
                  <a:pt x="3554" y="718"/>
                </a:lnTo>
                <a:lnTo>
                  <a:pt x="3546" y="712"/>
                </a:lnTo>
                <a:lnTo>
                  <a:pt x="3540" y="704"/>
                </a:lnTo>
                <a:lnTo>
                  <a:pt x="3536" y="698"/>
                </a:lnTo>
                <a:lnTo>
                  <a:pt x="3536" y="690"/>
                </a:lnTo>
                <a:lnTo>
                  <a:pt x="3534" y="682"/>
                </a:lnTo>
                <a:lnTo>
                  <a:pt x="3534" y="668"/>
                </a:lnTo>
                <a:lnTo>
                  <a:pt x="3550" y="656"/>
                </a:lnTo>
                <a:lnTo>
                  <a:pt x="3556" y="648"/>
                </a:lnTo>
                <a:lnTo>
                  <a:pt x="3564" y="640"/>
                </a:lnTo>
                <a:lnTo>
                  <a:pt x="3564" y="610"/>
                </a:lnTo>
                <a:lnTo>
                  <a:pt x="3566" y="586"/>
                </a:lnTo>
                <a:lnTo>
                  <a:pt x="3574" y="566"/>
                </a:lnTo>
                <a:lnTo>
                  <a:pt x="3584" y="546"/>
                </a:lnTo>
                <a:lnTo>
                  <a:pt x="3584" y="524"/>
                </a:lnTo>
                <a:lnTo>
                  <a:pt x="3586" y="506"/>
                </a:lnTo>
                <a:lnTo>
                  <a:pt x="3590" y="492"/>
                </a:lnTo>
                <a:lnTo>
                  <a:pt x="3598" y="476"/>
                </a:lnTo>
                <a:lnTo>
                  <a:pt x="3634" y="474"/>
                </a:lnTo>
                <a:lnTo>
                  <a:pt x="3658" y="478"/>
                </a:lnTo>
                <a:lnTo>
                  <a:pt x="3672" y="478"/>
                </a:lnTo>
                <a:lnTo>
                  <a:pt x="3686" y="478"/>
                </a:lnTo>
                <a:lnTo>
                  <a:pt x="3700" y="476"/>
                </a:lnTo>
                <a:lnTo>
                  <a:pt x="3714" y="470"/>
                </a:lnTo>
                <a:lnTo>
                  <a:pt x="3728" y="464"/>
                </a:lnTo>
                <a:lnTo>
                  <a:pt x="3738" y="452"/>
                </a:lnTo>
                <a:lnTo>
                  <a:pt x="3764" y="432"/>
                </a:lnTo>
                <a:lnTo>
                  <a:pt x="3780" y="414"/>
                </a:lnTo>
                <a:lnTo>
                  <a:pt x="3782" y="364"/>
                </a:lnTo>
                <a:lnTo>
                  <a:pt x="3784" y="342"/>
                </a:lnTo>
                <a:lnTo>
                  <a:pt x="3786" y="322"/>
                </a:lnTo>
                <a:lnTo>
                  <a:pt x="3796" y="304"/>
                </a:lnTo>
                <a:lnTo>
                  <a:pt x="3804" y="290"/>
                </a:lnTo>
                <a:lnTo>
                  <a:pt x="3814" y="274"/>
                </a:lnTo>
                <a:lnTo>
                  <a:pt x="3820" y="260"/>
                </a:lnTo>
                <a:lnTo>
                  <a:pt x="3822" y="244"/>
                </a:lnTo>
                <a:lnTo>
                  <a:pt x="3824" y="232"/>
                </a:lnTo>
                <a:lnTo>
                  <a:pt x="3830" y="220"/>
                </a:lnTo>
                <a:lnTo>
                  <a:pt x="3838" y="210"/>
                </a:lnTo>
                <a:lnTo>
                  <a:pt x="3838" y="180"/>
                </a:lnTo>
                <a:lnTo>
                  <a:pt x="3810" y="148"/>
                </a:lnTo>
                <a:lnTo>
                  <a:pt x="3798" y="144"/>
                </a:lnTo>
                <a:lnTo>
                  <a:pt x="3790" y="138"/>
                </a:lnTo>
                <a:lnTo>
                  <a:pt x="3792" y="122"/>
                </a:lnTo>
                <a:lnTo>
                  <a:pt x="3794" y="110"/>
                </a:lnTo>
                <a:lnTo>
                  <a:pt x="3796" y="100"/>
                </a:lnTo>
                <a:lnTo>
                  <a:pt x="3800" y="92"/>
                </a:lnTo>
                <a:lnTo>
                  <a:pt x="3806" y="86"/>
                </a:lnTo>
                <a:lnTo>
                  <a:pt x="3814" y="80"/>
                </a:lnTo>
                <a:lnTo>
                  <a:pt x="3838" y="68"/>
                </a:lnTo>
                <a:lnTo>
                  <a:pt x="3846" y="66"/>
                </a:lnTo>
                <a:lnTo>
                  <a:pt x="3856" y="64"/>
                </a:lnTo>
                <a:lnTo>
                  <a:pt x="3876" y="56"/>
                </a:lnTo>
                <a:lnTo>
                  <a:pt x="3896" y="46"/>
                </a:lnTo>
                <a:lnTo>
                  <a:pt x="3906" y="42"/>
                </a:lnTo>
                <a:lnTo>
                  <a:pt x="3918" y="40"/>
                </a:lnTo>
                <a:lnTo>
                  <a:pt x="3940" y="24"/>
                </a:lnTo>
                <a:lnTo>
                  <a:pt x="3966" y="10"/>
                </a:lnTo>
                <a:lnTo>
                  <a:pt x="3978" y="4"/>
                </a:lnTo>
                <a:lnTo>
                  <a:pt x="3992" y="0"/>
                </a:lnTo>
                <a:lnTo>
                  <a:pt x="4034" y="0"/>
                </a:lnTo>
                <a:lnTo>
                  <a:pt x="4054" y="6"/>
                </a:lnTo>
                <a:lnTo>
                  <a:pt x="4066" y="10"/>
                </a:lnTo>
                <a:lnTo>
                  <a:pt x="4078" y="20"/>
                </a:lnTo>
                <a:lnTo>
                  <a:pt x="4096" y="18"/>
                </a:lnTo>
                <a:lnTo>
                  <a:pt x="4116" y="16"/>
                </a:lnTo>
                <a:lnTo>
                  <a:pt x="4136" y="14"/>
                </a:lnTo>
                <a:lnTo>
                  <a:pt x="4158" y="14"/>
                </a:lnTo>
                <a:lnTo>
                  <a:pt x="4190" y="30"/>
                </a:lnTo>
                <a:lnTo>
                  <a:pt x="4206" y="48"/>
                </a:lnTo>
                <a:lnTo>
                  <a:pt x="4224" y="66"/>
                </a:lnTo>
                <a:lnTo>
                  <a:pt x="4240" y="88"/>
                </a:lnTo>
                <a:lnTo>
                  <a:pt x="4258" y="114"/>
                </a:lnTo>
                <a:lnTo>
                  <a:pt x="4270" y="126"/>
                </a:lnTo>
                <a:lnTo>
                  <a:pt x="4284" y="144"/>
                </a:lnTo>
                <a:lnTo>
                  <a:pt x="4294" y="166"/>
                </a:lnTo>
                <a:lnTo>
                  <a:pt x="4298" y="178"/>
                </a:lnTo>
                <a:lnTo>
                  <a:pt x="4302" y="190"/>
                </a:lnTo>
                <a:lnTo>
                  <a:pt x="4328" y="212"/>
                </a:lnTo>
                <a:lnTo>
                  <a:pt x="4344" y="228"/>
                </a:lnTo>
                <a:lnTo>
                  <a:pt x="4360" y="246"/>
                </a:lnTo>
                <a:lnTo>
                  <a:pt x="4362" y="252"/>
                </a:lnTo>
                <a:lnTo>
                  <a:pt x="4362" y="258"/>
                </a:lnTo>
                <a:lnTo>
                  <a:pt x="4362" y="270"/>
                </a:lnTo>
                <a:lnTo>
                  <a:pt x="4362" y="276"/>
                </a:lnTo>
                <a:lnTo>
                  <a:pt x="4366" y="282"/>
                </a:lnTo>
                <a:lnTo>
                  <a:pt x="4372" y="288"/>
                </a:lnTo>
                <a:lnTo>
                  <a:pt x="4382" y="294"/>
                </a:lnTo>
                <a:lnTo>
                  <a:pt x="4406" y="318"/>
                </a:lnTo>
                <a:lnTo>
                  <a:pt x="4406" y="334"/>
                </a:lnTo>
                <a:lnTo>
                  <a:pt x="4408" y="344"/>
                </a:lnTo>
                <a:lnTo>
                  <a:pt x="4412" y="356"/>
                </a:lnTo>
                <a:lnTo>
                  <a:pt x="4438" y="356"/>
                </a:lnTo>
                <a:lnTo>
                  <a:pt x="4450" y="356"/>
                </a:lnTo>
                <a:lnTo>
                  <a:pt x="4462" y="354"/>
                </a:lnTo>
                <a:lnTo>
                  <a:pt x="4498" y="354"/>
                </a:lnTo>
                <a:lnTo>
                  <a:pt x="4512" y="362"/>
                </a:lnTo>
                <a:lnTo>
                  <a:pt x="4520" y="364"/>
                </a:lnTo>
                <a:lnTo>
                  <a:pt x="4532" y="366"/>
                </a:lnTo>
                <a:lnTo>
                  <a:pt x="4532" y="362"/>
                </a:lnTo>
                <a:lnTo>
                  <a:pt x="4538" y="360"/>
                </a:lnTo>
                <a:lnTo>
                  <a:pt x="4548" y="358"/>
                </a:lnTo>
                <a:lnTo>
                  <a:pt x="4568" y="358"/>
                </a:lnTo>
                <a:lnTo>
                  <a:pt x="4584" y="374"/>
                </a:lnTo>
                <a:lnTo>
                  <a:pt x="4608" y="396"/>
                </a:lnTo>
                <a:lnTo>
                  <a:pt x="4626" y="396"/>
                </a:lnTo>
                <a:lnTo>
                  <a:pt x="4640" y="400"/>
                </a:lnTo>
                <a:lnTo>
                  <a:pt x="4652" y="406"/>
                </a:lnTo>
                <a:lnTo>
                  <a:pt x="4660" y="414"/>
                </a:lnTo>
                <a:lnTo>
                  <a:pt x="4668" y="426"/>
                </a:lnTo>
                <a:lnTo>
                  <a:pt x="4674" y="440"/>
                </a:lnTo>
                <a:lnTo>
                  <a:pt x="4684" y="478"/>
                </a:lnTo>
                <a:lnTo>
                  <a:pt x="4714" y="512"/>
                </a:lnTo>
                <a:lnTo>
                  <a:pt x="4722" y="512"/>
                </a:lnTo>
                <a:lnTo>
                  <a:pt x="4744" y="506"/>
                </a:lnTo>
                <a:lnTo>
                  <a:pt x="4770" y="500"/>
                </a:lnTo>
                <a:lnTo>
                  <a:pt x="4796" y="490"/>
                </a:lnTo>
                <a:lnTo>
                  <a:pt x="4806" y="486"/>
                </a:lnTo>
                <a:lnTo>
                  <a:pt x="4814" y="480"/>
                </a:lnTo>
                <a:lnTo>
                  <a:pt x="4828" y="458"/>
                </a:lnTo>
                <a:lnTo>
                  <a:pt x="4840" y="442"/>
                </a:lnTo>
                <a:lnTo>
                  <a:pt x="4856" y="426"/>
                </a:lnTo>
                <a:lnTo>
                  <a:pt x="4874" y="412"/>
                </a:lnTo>
                <a:lnTo>
                  <a:pt x="4888" y="394"/>
                </a:lnTo>
                <a:lnTo>
                  <a:pt x="4906" y="378"/>
                </a:lnTo>
                <a:lnTo>
                  <a:pt x="4942" y="346"/>
                </a:lnTo>
                <a:lnTo>
                  <a:pt x="4946" y="346"/>
                </a:lnTo>
                <a:lnTo>
                  <a:pt x="4950" y="342"/>
                </a:lnTo>
                <a:lnTo>
                  <a:pt x="4956" y="336"/>
                </a:lnTo>
                <a:lnTo>
                  <a:pt x="4972" y="336"/>
                </a:lnTo>
                <a:lnTo>
                  <a:pt x="4982" y="338"/>
                </a:lnTo>
                <a:lnTo>
                  <a:pt x="4994" y="342"/>
                </a:lnTo>
                <a:lnTo>
                  <a:pt x="4996" y="350"/>
                </a:lnTo>
                <a:lnTo>
                  <a:pt x="4996" y="362"/>
                </a:lnTo>
                <a:lnTo>
                  <a:pt x="4992" y="384"/>
                </a:lnTo>
                <a:lnTo>
                  <a:pt x="4992" y="418"/>
                </a:lnTo>
                <a:lnTo>
                  <a:pt x="5010" y="434"/>
                </a:lnTo>
                <a:lnTo>
                  <a:pt x="5018" y="446"/>
                </a:lnTo>
                <a:lnTo>
                  <a:pt x="5024" y="462"/>
                </a:lnTo>
                <a:lnTo>
                  <a:pt x="5020" y="514"/>
                </a:lnTo>
                <a:lnTo>
                  <a:pt x="5010" y="540"/>
                </a:lnTo>
                <a:lnTo>
                  <a:pt x="5004" y="550"/>
                </a:lnTo>
                <a:lnTo>
                  <a:pt x="5002" y="560"/>
                </a:lnTo>
                <a:lnTo>
                  <a:pt x="5002" y="574"/>
                </a:lnTo>
                <a:lnTo>
                  <a:pt x="5006" y="588"/>
                </a:lnTo>
                <a:lnTo>
                  <a:pt x="5004" y="666"/>
                </a:lnTo>
                <a:lnTo>
                  <a:pt x="4994" y="714"/>
                </a:lnTo>
                <a:lnTo>
                  <a:pt x="4996" y="748"/>
                </a:lnTo>
                <a:lnTo>
                  <a:pt x="4984" y="764"/>
                </a:lnTo>
                <a:lnTo>
                  <a:pt x="4974" y="770"/>
                </a:lnTo>
                <a:lnTo>
                  <a:pt x="4966" y="772"/>
                </a:lnTo>
                <a:lnTo>
                  <a:pt x="4956" y="772"/>
                </a:lnTo>
                <a:lnTo>
                  <a:pt x="4946" y="772"/>
                </a:lnTo>
                <a:lnTo>
                  <a:pt x="4930" y="770"/>
                </a:lnTo>
                <a:lnTo>
                  <a:pt x="4918" y="766"/>
                </a:lnTo>
                <a:lnTo>
                  <a:pt x="4896" y="764"/>
                </a:lnTo>
                <a:lnTo>
                  <a:pt x="4890" y="772"/>
                </a:lnTo>
                <a:lnTo>
                  <a:pt x="4886" y="782"/>
                </a:lnTo>
                <a:lnTo>
                  <a:pt x="4876" y="790"/>
                </a:lnTo>
                <a:lnTo>
                  <a:pt x="4866" y="798"/>
                </a:lnTo>
                <a:lnTo>
                  <a:pt x="4858" y="802"/>
                </a:lnTo>
                <a:lnTo>
                  <a:pt x="4852" y="808"/>
                </a:lnTo>
                <a:lnTo>
                  <a:pt x="4850" y="816"/>
                </a:lnTo>
                <a:lnTo>
                  <a:pt x="4850" y="824"/>
                </a:lnTo>
                <a:lnTo>
                  <a:pt x="4858" y="836"/>
                </a:lnTo>
                <a:lnTo>
                  <a:pt x="4870" y="854"/>
                </a:lnTo>
                <a:lnTo>
                  <a:pt x="4876" y="874"/>
                </a:lnTo>
                <a:lnTo>
                  <a:pt x="4884" y="896"/>
                </a:lnTo>
                <a:lnTo>
                  <a:pt x="4894" y="920"/>
                </a:lnTo>
                <a:lnTo>
                  <a:pt x="4906" y="944"/>
                </a:lnTo>
                <a:lnTo>
                  <a:pt x="4910" y="970"/>
                </a:lnTo>
                <a:lnTo>
                  <a:pt x="4914" y="984"/>
                </a:lnTo>
                <a:lnTo>
                  <a:pt x="4920" y="1000"/>
                </a:lnTo>
                <a:lnTo>
                  <a:pt x="4920" y="1012"/>
                </a:lnTo>
                <a:lnTo>
                  <a:pt x="4922" y="1030"/>
                </a:lnTo>
                <a:lnTo>
                  <a:pt x="4920" y="1040"/>
                </a:lnTo>
                <a:lnTo>
                  <a:pt x="4918" y="1048"/>
                </a:lnTo>
                <a:lnTo>
                  <a:pt x="4916" y="1054"/>
                </a:lnTo>
                <a:lnTo>
                  <a:pt x="4910" y="1060"/>
                </a:lnTo>
                <a:lnTo>
                  <a:pt x="4900" y="1086"/>
                </a:lnTo>
                <a:lnTo>
                  <a:pt x="4894" y="1122"/>
                </a:lnTo>
                <a:lnTo>
                  <a:pt x="4884" y="1128"/>
                </a:lnTo>
                <a:lnTo>
                  <a:pt x="4876" y="1126"/>
                </a:lnTo>
                <a:lnTo>
                  <a:pt x="4870" y="1126"/>
                </a:lnTo>
                <a:lnTo>
                  <a:pt x="4866" y="1122"/>
                </a:lnTo>
                <a:lnTo>
                  <a:pt x="4860" y="1116"/>
                </a:lnTo>
                <a:lnTo>
                  <a:pt x="4852" y="1120"/>
                </a:lnTo>
                <a:lnTo>
                  <a:pt x="4844" y="1120"/>
                </a:lnTo>
                <a:lnTo>
                  <a:pt x="4832" y="1116"/>
                </a:lnTo>
                <a:lnTo>
                  <a:pt x="4830" y="1070"/>
                </a:lnTo>
                <a:lnTo>
                  <a:pt x="4824" y="1062"/>
                </a:lnTo>
                <a:lnTo>
                  <a:pt x="4820" y="1060"/>
                </a:lnTo>
                <a:lnTo>
                  <a:pt x="4818" y="1060"/>
                </a:lnTo>
                <a:lnTo>
                  <a:pt x="4812" y="1064"/>
                </a:lnTo>
                <a:lnTo>
                  <a:pt x="4808" y="1072"/>
                </a:lnTo>
                <a:lnTo>
                  <a:pt x="4800" y="1092"/>
                </a:lnTo>
                <a:lnTo>
                  <a:pt x="4798" y="1106"/>
                </a:lnTo>
                <a:lnTo>
                  <a:pt x="4786" y="1124"/>
                </a:lnTo>
                <a:lnTo>
                  <a:pt x="4776" y="1142"/>
                </a:lnTo>
                <a:lnTo>
                  <a:pt x="4766" y="1160"/>
                </a:lnTo>
                <a:lnTo>
                  <a:pt x="4754" y="1176"/>
                </a:lnTo>
                <a:lnTo>
                  <a:pt x="4740" y="1182"/>
                </a:lnTo>
                <a:lnTo>
                  <a:pt x="4728" y="1184"/>
                </a:lnTo>
                <a:lnTo>
                  <a:pt x="4704" y="1188"/>
                </a:lnTo>
                <a:lnTo>
                  <a:pt x="4700" y="1194"/>
                </a:lnTo>
                <a:lnTo>
                  <a:pt x="4700" y="1208"/>
                </a:lnTo>
                <a:lnTo>
                  <a:pt x="4704" y="1214"/>
                </a:lnTo>
                <a:lnTo>
                  <a:pt x="4712" y="1218"/>
                </a:lnTo>
                <a:lnTo>
                  <a:pt x="4720" y="1226"/>
                </a:lnTo>
                <a:lnTo>
                  <a:pt x="4722" y="1230"/>
                </a:lnTo>
                <a:lnTo>
                  <a:pt x="4724" y="1236"/>
                </a:lnTo>
                <a:lnTo>
                  <a:pt x="4726" y="1244"/>
                </a:lnTo>
                <a:lnTo>
                  <a:pt x="4724" y="1252"/>
                </a:lnTo>
                <a:lnTo>
                  <a:pt x="4712" y="1266"/>
                </a:lnTo>
                <a:lnTo>
                  <a:pt x="4704" y="1272"/>
                </a:lnTo>
                <a:lnTo>
                  <a:pt x="4696" y="1276"/>
                </a:lnTo>
                <a:lnTo>
                  <a:pt x="4640" y="1274"/>
                </a:lnTo>
                <a:lnTo>
                  <a:pt x="4628" y="1268"/>
                </a:lnTo>
                <a:lnTo>
                  <a:pt x="4616" y="1260"/>
                </a:lnTo>
                <a:lnTo>
                  <a:pt x="4610" y="1258"/>
                </a:lnTo>
                <a:lnTo>
                  <a:pt x="4604" y="1258"/>
                </a:lnTo>
                <a:lnTo>
                  <a:pt x="4598" y="1258"/>
                </a:lnTo>
                <a:lnTo>
                  <a:pt x="4594" y="1260"/>
                </a:lnTo>
                <a:lnTo>
                  <a:pt x="4584" y="1276"/>
                </a:lnTo>
                <a:lnTo>
                  <a:pt x="4576" y="1294"/>
                </a:lnTo>
                <a:lnTo>
                  <a:pt x="4564" y="1334"/>
                </a:lnTo>
                <a:lnTo>
                  <a:pt x="4552" y="1348"/>
                </a:lnTo>
                <a:lnTo>
                  <a:pt x="4544" y="1364"/>
                </a:lnTo>
                <a:lnTo>
                  <a:pt x="4522" y="1386"/>
                </a:lnTo>
                <a:lnTo>
                  <a:pt x="4494" y="1402"/>
                </a:lnTo>
                <a:lnTo>
                  <a:pt x="4482" y="1412"/>
                </a:lnTo>
                <a:lnTo>
                  <a:pt x="4476" y="1416"/>
                </a:lnTo>
                <a:lnTo>
                  <a:pt x="4474" y="1422"/>
                </a:lnTo>
                <a:lnTo>
                  <a:pt x="4462" y="1430"/>
                </a:lnTo>
                <a:lnTo>
                  <a:pt x="4450" y="1442"/>
                </a:lnTo>
                <a:lnTo>
                  <a:pt x="4428" y="1468"/>
                </a:lnTo>
                <a:lnTo>
                  <a:pt x="4426" y="1506"/>
                </a:lnTo>
                <a:lnTo>
                  <a:pt x="4386" y="1524"/>
                </a:lnTo>
                <a:lnTo>
                  <a:pt x="4366" y="1528"/>
                </a:lnTo>
                <a:lnTo>
                  <a:pt x="4350" y="1534"/>
                </a:lnTo>
                <a:lnTo>
                  <a:pt x="4336" y="1540"/>
                </a:lnTo>
                <a:lnTo>
                  <a:pt x="4322" y="1548"/>
                </a:lnTo>
                <a:lnTo>
                  <a:pt x="4310" y="1556"/>
                </a:lnTo>
                <a:lnTo>
                  <a:pt x="4298" y="1566"/>
                </a:lnTo>
                <a:lnTo>
                  <a:pt x="4274" y="1592"/>
                </a:lnTo>
                <a:lnTo>
                  <a:pt x="4266" y="1604"/>
                </a:lnTo>
                <a:lnTo>
                  <a:pt x="4260" y="1616"/>
                </a:lnTo>
                <a:lnTo>
                  <a:pt x="4256" y="1642"/>
                </a:lnTo>
                <a:lnTo>
                  <a:pt x="4244" y="1668"/>
                </a:lnTo>
                <a:lnTo>
                  <a:pt x="4238" y="1670"/>
                </a:lnTo>
                <a:lnTo>
                  <a:pt x="4228" y="1674"/>
                </a:lnTo>
                <a:lnTo>
                  <a:pt x="4206" y="1678"/>
                </a:lnTo>
                <a:lnTo>
                  <a:pt x="4184" y="1678"/>
                </a:lnTo>
                <a:lnTo>
                  <a:pt x="4176" y="1676"/>
                </a:lnTo>
                <a:lnTo>
                  <a:pt x="4172" y="1674"/>
                </a:lnTo>
                <a:lnTo>
                  <a:pt x="4172" y="1664"/>
                </a:lnTo>
                <a:lnTo>
                  <a:pt x="4176" y="1656"/>
                </a:lnTo>
                <a:lnTo>
                  <a:pt x="4178" y="1648"/>
                </a:lnTo>
                <a:lnTo>
                  <a:pt x="4182" y="1644"/>
                </a:lnTo>
                <a:lnTo>
                  <a:pt x="4194" y="1632"/>
                </a:lnTo>
                <a:lnTo>
                  <a:pt x="4206" y="1620"/>
                </a:lnTo>
                <a:lnTo>
                  <a:pt x="4212" y="1606"/>
                </a:lnTo>
                <a:lnTo>
                  <a:pt x="4202" y="1600"/>
                </a:lnTo>
                <a:lnTo>
                  <a:pt x="4194" y="1594"/>
                </a:lnTo>
                <a:lnTo>
                  <a:pt x="4190" y="1586"/>
                </a:lnTo>
                <a:lnTo>
                  <a:pt x="4186" y="1580"/>
                </a:lnTo>
                <a:lnTo>
                  <a:pt x="4186" y="1572"/>
                </a:lnTo>
                <a:lnTo>
                  <a:pt x="4186" y="1564"/>
                </a:lnTo>
                <a:lnTo>
                  <a:pt x="4190" y="1548"/>
                </a:lnTo>
                <a:lnTo>
                  <a:pt x="4224" y="1502"/>
                </a:lnTo>
                <a:lnTo>
                  <a:pt x="4228" y="1462"/>
                </a:lnTo>
                <a:lnTo>
                  <a:pt x="4216" y="1448"/>
                </a:lnTo>
                <a:lnTo>
                  <a:pt x="4206" y="1438"/>
                </a:lnTo>
                <a:lnTo>
                  <a:pt x="4196" y="1430"/>
                </a:lnTo>
                <a:lnTo>
                  <a:pt x="4188" y="1424"/>
                </a:lnTo>
                <a:lnTo>
                  <a:pt x="4154" y="1430"/>
                </a:lnTo>
                <a:lnTo>
                  <a:pt x="4142" y="1440"/>
                </a:lnTo>
                <a:lnTo>
                  <a:pt x="4130" y="1452"/>
                </a:lnTo>
                <a:lnTo>
                  <a:pt x="4112" y="1476"/>
                </a:lnTo>
                <a:lnTo>
                  <a:pt x="4092" y="1506"/>
                </a:lnTo>
                <a:lnTo>
                  <a:pt x="4082" y="1522"/>
                </a:lnTo>
                <a:lnTo>
                  <a:pt x="4070" y="1536"/>
                </a:lnTo>
                <a:lnTo>
                  <a:pt x="4060" y="1544"/>
                </a:lnTo>
                <a:lnTo>
                  <a:pt x="4050" y="1552"/>
                </a:lnTo>
                <a:lnTo>
                  <a:pt x="4036" y="1570"/>
                </a:lnTo>
                <a:lnTo>
                  <a:pt x="4006" y="1610"/>
                </a:lnTo>
                <a:lnTo>
                  <a:pt x="4002" y="1626"/>
                </a:lnTo>
                <a:lnTo>
                  <a:pt x="3992" y="1634"/>
                </a:lnTo>
                <a:lnTo>
                  <a:pt x="3984" y="1644"/>
                </a:lnTo>
                <a:lnTo>
                  <a:pt x="3948" y="1664"/>
                </a:lnTo>
                <a:lnTo>
                  <a:pt x="3906" y="1674"/>
                </a:lnTo>
                <a:lnTo>
                  <a:pt x="3886" y="1680"/>
                </a:lnTo>
                <a:lnTo>
                  <a:pt x="3866" y="1690"/>
                </a:lnTo>
                <a:lnTo>
                  <a:pt x="3864" y="1698"/>
                </a:lnTo>
                <a:lnTo>
                  <a:pt x="3862" y="1708"/>
                </a:lnTo>
                <a:lnTo>
                  <a:pt x="3864" y="1718"/>
                </a:lnTo>
                <a:lnTo>
                  <a:pt x="3866" y="1726"/>
                </a:lnTo>
                <a:lnTo>
                  <a:pt x="3874" y="1746"/>
                </a:lnTo>
                <a:lnTo>
                  <a:pt x="3886" y="1768"/>
                </a:lnTo>
                <a:lnTo>
                  <a:pt x="3888" y="1768"/>
                </a:lnTo>
                <a:lnTo>
                  <a:pt x="3890" y="1772"/>
                </a:lnTo>
                <a:lnTo>
                  <a:pt x="3894" y="1780"/>
                </a:lnTo>
                <a:lnTo>
                  <a:pt x="3900" y="1806"/>
                </a:lnTo>
                <a:lnTo>
                  <a:pt x="3902" y="1812"/>
                </a:lnTo>
                <a:lnTo>
                  <a:pt x="3912" y="1812"/>
                </a:lnTo>
                <a:lnTo>
                  <a:pt x="3920" y="1794"/>
                </a:lnTo>
                <a:lnTo>
                  <a:pt x="3922" y="1790"/>
                </a:lnTo>
                <a:lnTo>
                  <a:pt x="3926" y="1788"/>
                </a:lnTo>
                <a:lnTo>
                  <a:pt x="3938" y="1788"/>
                </a:lnTo>
                <a:lnTo>
                  <a:pt x="3960" y="1790"/>
                </a:lnTo>
                <a:lnTo>
                  <a:pt x="3962" y="1786"/>
                </a:lnTo>
                <a:lnTo>
                  <a:pt x="3968" y="1786"/>
                </a:lnTo>
                <a:lnTo>
                  <a:pt x="3984" y="1786"/>
                </a:lnTo>
                <a:lnTo>
                  <a:pt x="3986" y="1792"/>
                </a:lnTo>
                <a:lnTo>
                  <a:pt x="3988" y="1796"/>
                </a:lnTo>
                <a:lnTo>
                  <a:pt x="4000" y="1814"/>
                </a:lnTo>
                <a:lnTo>
                  <a:pt x="4000" y="1856"/>
                </a:lnTo>
                <a:lnTo>
                  <a:pt x="4010" y="1864"/>
                </a:lnTo>
                <a:lnTo>
                  <a:pt x="4024" y="1872"/>
                </a:lnTo>
                <a:lnTo>
                  <a:pt x="4042" y="1880"/>
                </a:lnTo>
                <a:lnTo>
                  <a:pt x="4060" y="1884"/>
                </a:lnTo>
                <a:lnTo>
                  <a:pt x="4086" y="1838"/>
                </a:lnTo>
                <a:lnTo>
                  <a:pt x="4108" y="1814"/>
                </a:lnTo>
                <a:lnTo>
                  <a:pt x="4116" y="1804"/>
                </a:lnTo>
                <a:lnTo>
                  <a:pt x="4126" y="1798"/>
                </a:lnTo>
                <a:lnTo>
                  <a:pt x="4138" y="1792"/>
                </a:lnTo>
                <a:lnTo>
                  <a:pt x="4150" y="1790"/>
                </a:lnTo>
                <a:lnTo>
                  <a:pt x="4166" y="1790"/>
                </a:lnTo>
                <a:lnTo>
                  <a:pt x="4184" y="1792"/>
                </a:lnTo>
                <a:lnTo>
                  <a:pt x="4222" y="1808"/>
                </a:lnTo>
                <a:lnTo>
                  <a:pt x="4320" y="1806"/>
                </a:lnTo>
                <a:lnTo>
                  <a:pt x="4334" y="1814"/>
                </a:lnTo>
                <a:lnTo>
                  <a:pt x="4330" y="1824"/>
                </a:lnTo>
                <a:lnTo>
                  <a:pt x="4328" y="1834"/>
                </a:lnTo>
                <a:lnTo>
                  <a:pt x="4328" y="1844"/>
                </a:lnTo>
                <a:lnTo>
                  <a:pt x="4328" y="1854"/>
                </a:lnTo>
                <a:lnTo>
                  <a:pt x="4324" y="1864"/>
                </a:lnTo>
                <a:lnTo>
                  <a:pt x="4322" y="1868"/>
                </a:lnTo>
                <a:lnTo>
                  <a:pt x="4316" y="1874"/>
                </a:lnTo>
                <a:lnTo>
                  <a:pt x="4284" y="1874"/>
                </a:lnTo>
                <a:lnTo>
                  <a:pt x="4254" y="1890"/>
                </a:lnTo>
                <a:lnTo>
                  <a:pt x="4218" y="1916"/>
                </a:lnTo>
                <a:lnTo>
                  <a:pt x="4210" y="1924"/>
                </a:lnTo>
                <a:lnTo>
                  <a:pt x="4202" y="1932"/>
                </a:lnTo>
                <a:lnTo>
                  <a:pt x="4196" y="1940"/>
                </a:lnTo>
                <a:lnTo>
                  <a:pt x="4194" y="1950"/>
                </a:lnTo>
                <a:lnTo>
                  <a:pt x="4188" y="1954"/>
                </a:lnTo>
                <a:lnTo>
                  <a:pt x="4180" y="1958"/>
                </a:lnTo>
                <a:lnTo>
                  <a:pt x="4168" y="1964"/>
                </a:lnTo>
                <a:lnTo>
                  <a:pt x="4160" y="1972"/>
                </a:lnTo>
                <a:lnTo>
                  <a:pt x="4150" y="1976"/>
                </a:lnTo>
                <a:lnTo>
                  <a:pt x="4134" y="1982"/>
                </a:lnTo>
                <a:lnTo>
                  <a:pt x="4130" y="2018"/>
                </a:lnTo>
                <a:lnTo>
                  <a:pt x="4110" y="2042"/>
                </a:lnTo>
                <a:lnTo>
                  <a:pt x="4100" y="2054"/>
                </a:lnTo>
                <a:lnTo>
                  <a:pt x="4094" y="2066"/>
                </a:lnTo>
                <a:lnTo>
                  <a:pt x="4090" y="2102"/>
                </a:lnTo>
                <a:lnTo>
                  <a:pt x="4078" y="2122"/>
                </a:lnTo>
                <a:lnTo>
                  <a:pt x="4076" y="2140"/>
                </a:lnTo>
                <a:lnTo>
                  <a:pt x="4094" y="2152"/>
                </a:lnTo>
                <a:lnTo>
                  <a:pt x="4108" y="2160"/>
                </a:lnTo>
                <a:lnTo>
                  <a:pt x="4126" y="2168"/>
                </a:lnTo>
                <a:lnTo>
                  <a:pt x="4130" y="2174"/>
                </a:lnTo>
                <a:lnTo>
                  <a:pt x="4142" y="2182"/>
                </a:lnTo>
                <a:lnTo>
                  <a:pt x="4154" y="2190"/>
                </a:lnTo>
                <a:lnTo>
                  <a:pt x="4170" y="2194"/>
                </a:lnTo>
                <a:lnTo>
                  <a:pt x="4176" y="2200"/>
                </a:lnTo>
                <a:lnTo>
                  <a:pt x="4182" y="2210"/>
                </a:lnTo>
                <a:lnTo>
                  <a:pt x="4196" y="2232"/>
                </a:lnTo>
                <a:lnTo>
                  <a:pt x="4222" y="2284"/>
                </a:lnTo>
                <a:lnTo>
                  <a:pt x="4254" y="2332"/>
                </a:lnTo>
                <a:lnTo>
                  <a:pt x="4256" y="2348"/>
                </a:lnTo>
                <a:lnTo>
                  <a:pt x="4258" y="2358"/>
                </a:lnTo>
                <a:lnTo>
                  <a:pt x="4262" y="2368"/>
                </a:lnTo>
                <a:lnTo>
                  <a:pt x="4268" y="2378"/>
                </a:lnTo>
                <a:lnTo>
                  <a:pt x="4274" y="2386"/>
                </a:lnTo>
                <a:lnTo>
                  <a:pt x="4282" y="2392"/>
                </a:lnTo>
                <a:lnTo>
                  <a:pt x="4294" y="2394"/>
                </a:lnTo>
                <a:lnTo>
                  <a:pt x="4362" y="2438"/>
                </a:lnTo>
                <a:lnTo>
                  <a:pt x="4366" y="2448"/>
                </a:lnTo>
                <a:lnTo>
                  <a:pt x="4366" y="2462"/>
                </a:lnTo>
                <a:lnTo>
                  <a:pt x="4352" y="2472"/>
                </a:lnTo>
                <a:lnTo>
                  <a:pt x="4308" y="2470"/>
                </a:lnTo>
                <a:lnTo>
                  <a:pt x="4310" y="2476"/>
                </a:lnTo>
                <a:lnTo>
                  <a:pt x="4320" y="2476"/>
                </a:lnTo>
                <a:lnTo>
                  <a:pt x="4332" y="2480"/>
                </a:lnTo>
                <a:lnTo>
                  <a:pt x="4338" y="2482"/>
                </a:lnTo>
                <a:lnTo>
                  <a:pt x="4342" y="2486"/>
                </a:lnTo>
                <a:lnTo>
                  <a:pt x="4344" y="2494"/>
                </a:lnTo>
                <a:lnTo>
                  <a:pt x="4346" y="2502"/>
                </a:lnTo>
                <a:lnTo>
                  <a:pt x="4340" y="2512"/>
                </a:lnTo>
                <a:lnTo>
                  <a:pt x="4360" y="2522"/>
                </a:lnTo>
                <a:lnTo>
                  <a:pt x="4372" y="2528"/>
                </a:lnTo>
                <a:lnTo>
                  <a:pt x="4384" y="2538"/>
                </a:lnTo>
                <a:lnTo>
                  <a:pt x="4384" y="2564"/>
                </a:lnTo>
                <a:lnTo>
                  <a:pt x="4366" y="2582"/>
                </a:lnTo>
                <a:lnTo>
                  <a:pt x="4354" y="2588"/>
                </a:lnTo>
                <a:lnTo>
                  <a:pt x="4344" y="2594"/>
                </a:lnTo>
                <a:lnTo>
                  <a:pt x="4326" y="2610"/>
                </a:lnTo>
                <a:lnTo>
                  <a:pt x="4306" y="2628"/>
                </a:lnTo>
                <a:lnTo>
                  <a:pt x="4286" y="2646"/>
                </a:lnTo>
                <a:lnTo>
                  <a:pt x="4262" y="2652"/>
                </a:lnTo>
                <a:lnTo>
                  <a:pt x="4262" y="2660"/>
                </a:lnTo>
                <a:lnTo>
                  <a:pt x="4266" y="2664"/>
                </a:lnTo>
                <a:lnTo>
                  <a:pt x="4272" y="2668"/>
                </a:lnTo>
                <a:lnTo>
                  <a:pt x="4280" y="2670"/>
                </a:lnTo>
                <a:lnTo>
                  <a:pt x="4290" y="2670"/>
                </a:lnTo>
                <a:lnTo>
                  <a:pt x="4304" y="2660"/>
                </a:lnTo>
                <a:lnTo>
                  <a:pt x="4312" y="2652"/>
                </a:lnTo>
                <a:lnTo>
                  <a:pt x="4324" y="2648"/>
                </a:lnTo>
                <a:lnTo>
                  <a:pt x="4342" y="2646"/>
                </a:lnTo>
                <a:lnTo>
                  <a:pt x="4360" y="2656"/>
                </a:lnTo>
                <a:lnTo>
                  <a:pt x="4378" y="2662"/>
                </a:lnTo>
                <a:lnTo>
                  <a:pt x="4400" y="2666"/>
                </a:lnTo>
                <a:lnTo>
                  <a:pt x="4424" y="2668"/>
                </a:lnTo>
                <a:lnTo>
                  <a:pt x="4426" y="2670"/>
                </a:lnTo>
                <a:lnTo>
                  <a:pt x="4428" y="2674"/>
                </a:lnTo>
                <a:lnTo>
                  <a:pt x="4426" y="2680"/>
                </a:lnTo>
                <a:lnTo>
                  <a:pt x="4420" y="2686"/>
                </a:lnTo>
                <a:lnTo>
                  <a:pt x="4414" y="2694"/>
                </a:lnTo>
                <a:lnTo>
                  <a:pt x="4398" y="2708"/>
                </a:lnTo>
                <a:lnTo>
                  <a:pt x="4384" y="2716"/>
                </a:lnTo>
                <a:lnTo>
                  <a:pt x="4376" y="2722"/>
                </a:lnTo>
                <a:lnTo>
                  <a:pt x="4374" y="2726"/>
                </a:lnTo>
                <a:lnTo>
                  <a:pt x="4376" y="2730"/>
                </a:lnTo>
                <a:lnTo>
                  <a:pt x="4390" y="2730"/>
                </a:lnTo>
                <a:lnTo>
                  <a:pt x="4402" y="2714"/>
                </a:lnTo>
                <a:lnTo>
                  <a:pt x="4414" y="2716"/>
                </a:lnTo>
                <a:lnTo>
                  <a:pt x="4420" y="2728"/>
                </a:lnTo>
                <a:lnTo>
                  <a:pt x="4420" y="2738"/>
                </a:lnTo>
                <a:lnTo>
                  <a:pt x="4422" y="2752"/>
                </a:lnTo>
                <a:lnTo>
                  <a:pt x="4412" y="2762"/>
                </a:lnTo>
                <a:lnTo>
                  <a:pt x="4392" y="2766"/>
                </a:lnTo>
                <a:lnTo>
                  <a:pt x="4382" y="2770"/>
                </a:lnTo>
                <a:lnTo>
                  <a:pt x="4380" y="2774"/>
                </a:lnTo>
                <a:lnTo>
                  <a:pt x="4378" y="2778"/>
                </a:lnTo>
                <a:lnTo>
                  <a:pt x="4400" y="2790"/>
                </a:lnTo>
                <a:lnTo>
                  <a:pt x="4396" y="2846"/>
                </a:lnTo>
                <a:lnTo>
                  <a:pt x="4404" y="2860"/>
                </a:lnTo>
                <a:lnTo>
                  <a:pt x="4402" y="2870"/>
                </a:lnTo>
                <a:lnTo>
                  <a:pt x="4400" y="2882"/>
                </a:lnTo>
                <a:lnTo>
                  <a:pt x="4396" y="2894"/>
                </a:lnTo>
                <a:lnTo>
                  <a:pt x="4392" y="2900"/>
                </a:lnTo>
                <a:lnTo>
                  <a:pt x="4388" y="2904"/>
                </a:lnTo>
                <a:lnTo>
                  <a:pt x="4368" y="2904"/>
                </a:lnTo>
                <a:lnTo>
                  <a:pt x="4364" y="2892"/>
                </a:lnTo>
                <a:lnTo>
                  <a:pt x="4336" y="2920"/>
                </a:lnTo>
                <a:lnTo>
                  <a:pt x="4328" y="2930"/>
                </a:lnTo>
                <a:lnTo>
                  <a:pt x="4322" y="2942"/>
                </a:lnTo>
                <a:lnTo>
                  <a:pt x="4318" y="2954"/>
                </a:lnTo>
                <a:lnTo>
                  <a:pt x="4316" y="2968"/>
                </a:lnTo>
                <a:lnTo>
                  <a:pt x="4316" y="3008"/>
                </a:lnTo>
                <a:lnTo>
                  <a:pt x="4310" y="3018"/>
                </a:lnTo>
                <a:lnTo>
                  <a:pt x="4302" y="3028"/>
                </a:lnTo>
                <a:lnTo>
                  <a:pt x="4282" y="3048"/>
                </a:lnTo>
                <a:lnTo>
                  <a:pt x="4280" y="3084"/>
                </a:lnTo>
                <a:lnTo>
                  <a:pt x="4272" y="3088"/>
                </a:lnTo>
                <a:lnTo>
                  <a:pt x="4264" y="3090"/>
                </a:lnTo>
                <a:lnTo>
                  <a:pt x="4250" y="3092"/>
                </a:lnTo>
                <a:lnTo>
                  <a:pt x="4238" y="3090"/>
                </a:lnTo>
                <a:lnTo>
                  <a:pt x="4230" y="3092"/>
                </a:lnTo>
                <a:lnTo>
                  <a:pt x="4224" y="3094"/>
                </a:lnTo>
                <a:lnTo>
                  <a:pt x="4240" y="3108"/>
                </a:lnTo>
                <a:lnTo>
                  <a:pt x="4244" y="3116"/>
                </a:lnTo>
                <a:lnTo>
                  <a:pt x="4268" y="3126"/>
                </a:lnTo>
                <a:lnTo>
                  <a:pt x="4268" y="3134"/>
                </a:lnTo>
                <a:lnTo>
                  <a:pt x="4256" y="3142"/>
                </a:lnTo>
                <a:lnTo>
                  <a:pt x="4250" y="3146"/>
                </a:lnTo>
                <a:lnTo>
                  <a:pt x="4246" y="3154"/>
                </a:lnTo>
                <a:lnTo>
                  <a:pt x="4246" y="3170"/>
                </a:lnTo>
                <a:lnTo>
                  <a:pt x="4242" y="3176"/>
                </a:lnTo>
                <a:lnTo>
                  <a:pt x="4240" y="3184"/>
                </a:lnTo>
                <a:lnTo>
                  <a:pt x="4238" y="3206"/>
                </a:lnTo>
                <a:lnTo>
                  <a:pt x="4242" y="3212"/>
                </a:lnTo>
                <a:lnTo>
                  <a:pt x="4248" y="3218"/>
                </a:lnTo>
                <a:lnTo>
                  <a:pt x="4252" y="3226"/>
                </a:lnTo>
                <a:lnTo>
                  <a:pt x="4254" y="3238"/>
                </a:lnTo>
                <a:lnTo>
                  <a:pt x="4214" y="3240"/>
                </a:lnTo>
                <a:lnTo>
                  <a:pt x="4216" y="3248"/>
                </a:lnTo>
                <a:lnTo>
                  <a:pt x="4218" y="3250"/>
                </a:lnTo>
                <a:lnTo>
                  <a:pt x="4222" y="3254"/>
                </a:lnTo>
                <a:lnTo>
                  <a:pt x="4222" y="3260"/>
                </a:lnTo>
                <a:lnTo>
                  <a:pt x="4192" y="3282"/>
                </a:lnTo>
                <a:lnTo>
                  <a:pt x="4190" y="3292"/>
                </a:lnTo>
                <a:lnTo>
                  <a:pt x="4188" y="3304"/>
                </a:lnTo>
                <a:lnTo>
                  <a:pt x="4182" y="3316"/>
                </a:lnTo>
                <a:lnTo>
                  <a:pt x="4174" y="3328"/>
                </a:lnTo>
                <a:lnTo>
                  <a:pt x="4158" y="3342"/>
                </a:lnTo>
                <a:lnTo>
                  <a:pt x="4126" y="3344"/>
                </a:lnTo>
                <a:lnTo>
                  <a:pt x="4126" y="3348"/>
                </a:lnTo>
                <a:lnTo>
                  <a:pt x="4128" y="3352"/>
                </a:lnTo>
                <a:lnTo>
                  <a:pt x="4136" y="3356"/>
                </a:lnTo>
                <a:lnTo>
                  <a:pt x="4136" y="3370"/>
                </a:lnTo>
                <a:lnTo>
                  <a:pt x="4130" y="3374"/>
                </a:lnTo>
                <a:lnTo>
                  <a:pt x="4124" y="3376"/>
                </a:lnTo>
                <a:lnTo>
                  <a:pt x="4116" y="3378"/>
                </a:lnTo>
                <a:lnTo>
                  <a:pt x="4102" y="3388"/>
                </a:lnTo>
                <a:lnTo>
                  <a:pt x="4088" y="3400"/>
                </a:lnTo>
                <a:lnTo>
                  <a:pt x="4076" y="3414"/>
                </a:lnTo>
                <a:lnTo>
                  <a:pt x="4066" y="3428"/>
                </a:lnTo>
                <a:lnTo>
                  <a:pt x="4062" y="3444"/>
                </a:lnTo>
                <a:lnTo>
                  <a:pt x="4044" y="3460"/>
                </a:lnTo>
                <a:lnTo>
                  <a:pt x="4028" y="3470"/>
                </a:lnTo>
                <a:lnTo>
                  <a:pt x="4010" y="3478"/>
                </a:lnTo>
                <a:lnTo>
                  <a:pt x="3990" y="3482"/>
                </a:lnTo>
                <a:lnTo>
                  <a:pt x="3974" y="3496"/>
                </a:lnTo>
                <a:lnTo>
                  <a:pt x="3960" y="3508"/>
                </a:lnTo>
                <a:lnTo>
                  <a:pt x="3960" y="3514"/>
                </a:lnTo>
                <a:lnTo>
                  <a:pt x="3962" y="3518"/>
                </a:lnTo>
                <a:lnTo>
                  <a:pt x="3964" y="3526"/>
                </a:lnTo>
                <a:lnTo>
                  <a:pt x="3964" y="3534"/>
                </a:lnTo>
                <a:lnTo>
                  <a:pt x="3960" y="3544"/>
                </a:lnTo>
                <a:lnTo>
                  <a:pt x="3930" y="3558"/>
                </a:lnTo>
                <a:lnTo>
                  <a:pt x="3908" y="3572"/>
                </a:lnTo>
                <a:lnTo>
                  <a:pt x="3888" y="3584"/>
                </a:lnTo>
                <a:lnTo>
                  <a:pt x="3868" y="3596"/>
                </a:lnTo>
                <a:lnTo>
                  <a:pt x="3848" y="3612"/>
                </a:lnTo>
                <a:lnTo>
                  <a:pt x="3836" y="3610"/>
                </a:lnTo>
                <a:lnTo>
                  <a:pt x="3826" y="3606"/>
                </a:lnTo>
                <a:lnTo>
                  <a:pt x="3820" y="3602"/>
                </a:lnTo>
                <a:lnTo>
                  <a:pt x="3814" y="3602"/>
                </a:lnTo>
                <a:lnTo>
                  <a:pt x="3802" y="3616"/>
                </a:lnTo>
                <a:lnTo>
                  <a:pt x="3778" y="3616"/>
                </a:lnTo>
                <a:lnTo>
                  <a:pt x="3764" y="3606"/>
                </a:lnTo>
                <a:lnTo>
                  <a:pt x="3764" y="3620"/>
                </a:lnTo>
                <a:lnTo>
                  <a:pt x="3760" y="3628"/>
                </a:lnTo>
                <a:lnTo>
                  <a:pt x="3758" y="3630"/>
                </a:lnTo>
                <a:lnTo>
                  <a:pt x="3754" y="3634"/>
                </a:lnTo>
                <a:lnTo>
                  <a:pt x="3742" y="3636"/>
                </a:lnTo>
                <a:lnTo>
                  <a:pt x="3736" y="3638"/>
                </a:lnTo>
                <a:lnTo>
                  <a:pt x="3734" y="3644"/>
                </a:lnTo>
                <a:lnTo>
                  <a:pt x="3732" y="3654"/>
                </a:lnTo>
                <a:lnTo>
                  <a:pt x="3726" y="3658"/>
                </a:lnTo>
                <a:lnTo>
                  <a:pt x="3720" y="3658"/>
                </a:lnTo>
                <a:lnTo>
                  <a:pt x="3708" y="3658"/>
                </a:lnTo>
                <a:lnTo>
                  <a:pt x="3698" y="3654"/>
                </a:lnTo>
                <a:lnTo>
                  <a:pt x="3692" y="3652"/>
                </a:lnTo>
                <a:lnTo>
                  <a:pt x="3688" y="3638"/>
                </a:lnTo>
                <a:lnTo>
                  <a:pt x="3682" y="3638"/>
                </a:lnTo>
                <a:lnTo>
                  <a:pt x="3652" y="3612"/>
                </a:lnTo>
                <a:lnTo>
                  <a:pt x="3648" y="3624"/>
                </a:lnTo>
                <a:lnTo>
                  <a:pt x="3644" y="3636"/>
                </a:lnTo>
                <a:lnTo>
                  <a:pt x="3630" y="3658"/>
                </a:lnTo>
                <a:lnTo>
                  <a:pt x="3612" y="3680"/>
                </a:lnTo>
                <a:lnTo>
                  <a:pt x="3600" y="3686"/>
                </a:lnTo>
                <a:lnTo>
                  <a:pt x="3592" y="3694"/>
                </a:lnTo>
                <a:lnTo>
                  <a:pt x="3584" y="3702"/>
                </a:lnTo>
                <a:lnTo>
                  <a:pt x="3576" y="3710"/>
                </a:lnTo>
                <a:lnTo>
                  <a:pt x="3562" y="3712"/>
                </a:lnTo>
                <a:lnTo>
                  <a:pt x="3552" y="3716"/>
                </a:lnTo>
                <a:lnTo>
                  <a:pt x="3544" y="3724"/>
                </a:lnTo>
                <a:lnTo>
                  <a:pt x="3536" y="3730"/>
                </a:lnTo>
                <a:lnTo>
                  <a:pt x="3512" y="3730"/>
                </a:lnTo>
                <a:lnTo>
                  <a:pt x="3504" y="3732"/>
                </a:lnTo>
                <a:lnTo>
                  <a:pt x="3498" y="3734"/>
                </a:lnTo>
                <a:lnTo>
                  <a:pt x="3494" y="3742"/>
                </a:lnTo>
                <a:lnTo>
                  <a:pt x="3488" y="3748"/>
                </a:lnTo>
                <a:lnTo>
                  <a:pt x="3482" y="3750"/>
                </a:lnTo>
                <a:lnTo>
                  <a:pt x="3476" y="3752"/>
                </a:lnTo>
                <a:lnTo>
                  <a:pt x="3470" y="3752"/>
                </a:lnTo>
                <a:lnTo>
                  <a:pt x="3464" y="3750"/>
                </a:lnTo>
                <a:lnTo>
                  <a:pt x="3452" y="3744"/>
                </a:lnTo>
                <a:lnTo>
                  <a:pt x="3430" y="3750"/>
                </a:lnTo>
                <a:lnTo>
                  <a:pt x="3410" y="3758"/>
                </a:lnTo>
                <a:lnTo>
                  <a:pt x="3390" y="3768"/>
                </a:lnTo>
                <a:lnTo>
                  <a:pt x="3370" y="3774"/>
                </a:lnTo>
                <a:lnTo>
                  <a:pt x="3344" y="3776"/>
                </a:lnTo>
                <a:lnTo>
                  <a:pt x="3336" y="3778"/>
                </a:lnTo>
                <a:lnTo>
                  <a:pt x="3328" y="3780"/>
                </a:lnTo>
                <a:lnTo>
                  <a:pt x="3324" y="3786"/>
                </a:lnTo>
                <a:lnTo>
                  <a:pt x="3320" y="3792"/>
                </a:lnTo>
                <a:lnTo>
                  <a:pt x="3316" y="3804"/>
                </a:lnTo>
                <a:lnTo>
                  <a:pt x="3312" y="3816"/>
                </a:lnTo>
                <a:lnTo>
                  <a:pt x="3306" y="3822"/>
                </a:lnTo>
                <a:lnTo>
                  <a:pt x="3298" y="3824"/>
                </a:lnTo>
                <a:lnTo>
                  <a:pt x="3292" y="3828"/>
                </a:lnTo>
                <a:lnTo>
                  <a:pt x="3288" y="3834"/>
                </a:lnTo>
                <a:lnTo>
                  <a:pt x="3324" y="3876"/>
                </a:lnTo>
                <a:lnTo>
                  <a:pt x="3324" y="3898"/>
                </a:lnTo>
                <a:lnTo>
                  <a:pt x="3310" y="3906"/>
                </a:lnTo>
                <a:lnTo>
                  <a:pt x="3298" y="3912"/>
                </a:lnTo>
                <a:lnTo>
                  <a:pt x="3284" y="3914"/>
                </a:lnTo>
                <a:lnTo>
                  <a:pt x="3272" y="3914"/>
                </a:lnTo>
                <a:close/>
              </a:path>
            </a:pathLst>
          </a:custGeom>
          <a:noFill/>
          <a:ln w="19050">
            <a:solidFill>
              <a:srgbClr val="C00000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7381875" y="5133975"/>
            <a:ext cx="282575" cy="654050"/>
          </a:xfrm>
          <a:custGeom>
            <a:avLst/>
            <a:gdLst>
              <a:gd name="T0" fmla="*/ 82 w 178"/>
              <a:gd name="T1" fmla="*/ 412 h 412"/>
              <a:gd name="T2" fmla="*/ 82 w 178"/>
              <a:gd name="T3" fmla="*/ 412 h 412"/>
              <a:gd name="T4" fmla="*/ 50 w 178"/>
              <a:gd name="T5" fmla="*/ 364 h 412"/>
              <a:gd name="T6" fmla="*/ 50 w 178"/>
              <a:gd name="T7" fmla="*/ 364 h 412"/>
              <a:gd name="T8" fmla="*/ 40 w 178"/>
              <a:gd name="T9" fmla="*/ 360 h 412"/>
              <a:gd name="T10" fmla="*/ 34 w 178"/>
              <a:gd name="T11" fmla="*/ 356 h 412"/>
              <a:gd name="T12" fmla="*/ 28 w 178"/>
              <a:gd name="T13" fmla="*/ 350 h 412"/>
              <a:gd name="T14" fmla="*/ 26 w 178"/>
              <a:gd name="T15" fmla="*/ 346 h 412"/>
              <a:gd name="T16" fmla="*/ 20 w 178"/>
              <a:gd name="T17" fmla="*/ 336 h 412"/>
              <a:gd name="T18" fmla="*/ 16 w 178"/>
              <a:gd name="T19" fmla="*/ 324 h 412"/>
              <a:gd name="T20" fmla="*/ 16 w 178"/>
              <a:gd name="T21" fmla="*/ 324 h 412"/>
              <a:gd name="T22" fmla="*/ 0 w 178"/>
              <a:gd name="T23" fmla="*/ 304 h 412"/>
              <a:gd name="T24" fmla="*/ 0 w 178"/>
              <a:gd name="T25" fmla="*/ 304 h 412"/>
              <a:gd name="T26" fmla="*/ 2 w 178"/>
              <a:gd name="T27" fmla="*/ 280 h 412"/>
              <a:gd name="T28" fmla="*/ 6 w 178"/>
              <a:gd name="T29" fmla="*/ 258 h 412"/>
              <a:gd name="T30" fmla="*/ 8 w 178"/>
              <a:gd name="T31" fmla="*/ 238 h 412"/>
              <a:gd name="T32" fmla="*/ 8 w 178"/>
              <a:gd name="T33" fmla="*/ 228 h 412"/>
              <a:gd name="T34" fmla="*/ 6 w 178"/>
              <a:gd name="T35" fmla="*/ 220 h 412"/>
              <a:gd name="T36" fmla="*/ 6 w 178"/>
              <a:gd name="T37" fmla="*/ 220 h 412"/>
              <a:gd name="T38" fmla="*/ 6 w 178"/>
              <a:gd name="T39" fmla="*/ 196 h 412"/>
              <a:gd name="T40" fmla="*/ 10 w 178"/>
              <a:gd name="T41" fmla="*/ 180 h 412"/>
              <a:gd name="T42" fmla="*/ 16 w 178"/>
              <a:gd name="T43" fmla="*/ 166 h 412"/>
              <a:gd name="T44" fmla="*/ 30 w 178"/>
              <a:gd name="T45" fmla="*/ 150 h 412"/>
              <a:gd name="T46" fmla="*/ 30 w 178"/>
              <a:gd name="T47" fmla="*/ 150 h 412"/>
              <a:gd name="T48" fmla="*/ 38 w 178"/>
              <a:gd name="T49" fmla="*/ 112 h 412"/>
              <a:gd name="T50" fmla="*/ 38 w 178"/>
              <a:gd name="T51" fmla="*/ 112 h 412"/>
              <a:gd name="T52" fmla="*/ 60 w 178"/>
              <a:gd name="T53" fmla="*/ 64 h 412"/>
              <a:gd name="T54" fmla="*/ 60 w 178"/>
              <a:gd name="T55" fmla="*/ 64 h 412"/>
              <a:gd name="T56" fmla="*/ 76 w 178"/>
              <a:gd name="T57" fmla="*/ 44 h 412"/>
              <a:gd name="T58" fmla="*/ 90 w 178"/>
              <a:gd name="T59" fmla="*/ 28 h 412"/>
              <a:gd name="T60" fmla="*/ 104 w 178"/>
              <a:gd name="T61" fmla="*/ 14 h 412"/>
              <a:gd name="T62" fmla="*/ 122 w 178"/>
              <a:gd name="T63" fmla="*/ 0 h 412"/>
              <a:gd name="T64" fmla="*/ 122 w 178"/>
              <a:gd name="T65" fmla="*/ 0 h 412"/>
              <a:gd name="T66" fmla="*/ 164 w 178"/>
              <a:gd name="T67" fmla="*/ 2 h 412"/>
              <a:gd name="T68" fmla="*/ 164 w 178"/>
              <a:gd name="T69" fmla="*/ 2 h 412"/>
              <a:gd name="T70" fmla="*/ 170 w 178"/>
              <a:gd name="T71" fmla="*/ 6 h 412"/>
              <a:gd name="T72" fmla="*/ 170 w 178"/>
              <a:gd name="T73" fmla="*/ 6 h 412"/>
              <a:gd name="T74" fmla="*/ 176 w 178"/>
              <a:gd name="T75" fmla="*/ 30 h 412"/>
              <a:gd name="T76" fmla="*/ 178 w 178"/>
              <a:gd name="T77" fmla="*/ 44 h 412"/>
              <a:gd name="T78" fmla="*/ 178 w 178"/>
              <a:gd name="T79" fmla="*/ 58 h 412"/>
              <a:gd name="T80" fmla="*/ 178 w 178"/>
              <a:gd name="T81" fmla="*/ 58 h 412"/>
              <a:gd name="T82" fmla="*/ 172 w 178"/>
              <a:gd name="T83" fmla="*/ 72 h 412"/>
              <a:gd name="T84" fmla="*/ 168 w 178"/>
              <a:gd name="T85" fmla="*/ 86 h 412"/>
              <a:gd name="T86" fmla="*/ 166 w 178"/>
              <a:gd name="T87" fmla="*/ 102 h 412"/>
              <a:gd name="T88" fmla="*/ 166 w 178"/>
              <a:gd name="T89" fmla="*/ 118 h 412"/>
              <a:gd name="T90" fmla="*/ 168 w 178"/>
              <a:gd name="T91" fmla="*/ 154 h 412"/>
              <a:gd name="T92" fmla="*/ 170 w 178"/>
              <a:gd name="T93" fmla="*/ 188 h 412"/>
              <a:gd name="T94" fmla="*/ 170 w 178"/>
              <a:gd name="T95" fmla="*/ 188 h 412"/>
              <a:gd name="T96" fmla="*/ 164 w 178"/>
              <a:gd name="T97" fmla="*/ 202 h 412"/>
              <a:gd name="T98" fmla="*/ 158 w 178"/>
              <a:gd name="T99" fmla="*/ 218 h 412"/>
              <a:gd name="T100" fmla="*/ 158 w 178"/>
              <a:gd name="T101" fmla="*/ 218 h 412"/>
              <a:gd name="T102" fmla="*/ 118 w 178"/>
              <a:gd name="T103" fmla="*/ 304 h 412"/>
              <a:gd name="T104" fmla="*/ 118 w 178"/>
              <a:gd name="T105" fmla="*/ 304 h 412"/>
              <a:gd name="T106" fmla="*/ 108 w 178"/>
              <a:gd name="T107" fmla="*/ 398 h 412"/>
              <a:gd name="T108" fmla="*/ 108 w 178"/>
              <a:gd name="T109" fmla="*/ 398 h 412"/>
              <a:gd name="T110" fmla="*/ 98 w 178"/>
              <a:gd name="T111" fmla="*/ 408 h 412"/>
              <a:gd name="T112" fmla="*/ 98 w 178"/>
              <a:gd name="T113" fmla="*/ 408 h 412"/>
              <a:gd name="T114" fmla="*/ 90 w 178"/>
              <a:gd name="T115" fmla="*/ 410 h 412"/>
              <a:gd name="T116" fmla="*/ 82 w 178"/>
              <a:gd name="T117" fmla="*/ 412 h 412"/>
              <a:gd name="T118" fmla="*/ 82 w 178"/>
              <a:gd name="T119" fmla="*/ 412 h 41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78"/>
              <a:gd name="T181" fmla="*/ 0 h 412"/>
              <a:gd name="T182" fmla="*/ 178 w 178"/>
              <a:gd name="T183" fmla="*/ 412 h 41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78" h="412">
                <a:moveTo>
                  <a:pt x="82" y="412"/>
                </a:moveTo>
                <a:lnTo>
                  <a:pt x="82" y="412"/>
                </a:lnTo>
                <a:lnTo>
                  <a:pt x="50" y="364"/>
                </a:lnTo>
                <a:lnTo>
                  <a:pt x="40" y="360"/>
                </a:lnTo>
                <a:lnTo>
                  <a:pt x="34" y="356"/>
                </a:lnTo>
                <a:lnTo>
                  <a:pt x="28" y="350"/>
                </a:lnTo>
                <a:lnTo>
                  <a:pt x="26" y="346"/>
                </a:lnTo>
                <a:lnTo>
                  <a:pt x="20" y="336"/>
                </a:lnTo>
                <a:lnTo>
                  <a:pt x="16" y="324"/>
                </a:lnTo>
                <a:lnTo>
                  <a:pt x="0" y="304"/>
                </a:lnTo>
                <a:lnTo>
                  <a:pt x="2" y="280"/>
                </a:lnTo>
                <a:lnTo>
                  <a:pt x="6" y="258"/>
                </a:lnTo>
                <a:lnTo>
                  <a:pt x="8" y="238"/>
                </a:lnTo>
                <a:lnTo>
                  <a:pt x="8" y="228"/>
                </a:lnTo>
                <a:lnTo>
                  <a:pt x="6" y="220"/>
                </a:lnTo>
                <a:lnTo>
                  <a:pt x="6" y="196"/>
                </a:lnTo>
                <a:lnTo>
                  <a:pt x="10" y="180"/>
                </a:lnTo>
                <a:lnTo>
                  <a:pt x="16" y="166"/>
                </a:lnTo>
                <a:lnTo>
                  <a:pt x="30" y="150"/>
                </a:lnTo>
                <a:lnTo>
                  <a:pt x="38" y="112"/>
                </a:lnTo>
                <a:lnTo>
                  <a:pt x="60" y="64"/>
                </a:lnTo>
                <a:lnTo>
                  <a:pt x="76" y="44"/>
                </a:lnTo>
                <a:lnTo>
                  <a:pt x="90" y="28"/>
                </a:lnTo>
                <a:lnTo>
                  <a:pt x="104" y="14"/>
                </a:lnTo>
                <a:lnTo>
                  <a:pt x="122" y="0"/>
                </a:lnTo>
                <a:lnTo>
                  <a:pt x="164" y="2"/>
                </a:lnTo>
                <a:lnTo>
                  <a:pt x="170" y="6"/>
                </a:lnTo>
                <a:lnTo>
                  <a:pt x="176" y="30"/>
                </a:lnTo>
                <a:lnTo>
                  <a:pt x="178" y="44"/>
                </a:lnTo>
                <a:lnTo>
                  <a:pt x="178" y="58"/>
                </a:lnTo>
                <a:lnTo>
                  <a:pt x="172" y="72"/>
                </a:lnTo>
                <a:lnTo>
                  <a:pt x="168" y="86"/>
                </a:lnTo>
                <a:lnTo>
                  <a:pt x="166" y="102"/>
                </a:lnTo>
                <a:lnTo>
                  <a:pt x="166" y="118"/>
                </a:lnTo>
                <a:lnTo>
                  <a:pt x="168" y="154"/>
                </a:lnTo>
                <a:lnTo>
                  <a:pt x="170" y="188"/>
                </a:lnTo>
                <a:lnTo>
                  <a:pt x="164" y="202"/>
                </a:lnTo>
                <a:lnTo>
                  <a:pt x="158" y="218"/>
                </a:lnTo>
                <a:lnTo>
                  <a:pt x="118" y="304"/>
                </a:lnTo>
                <a:lnTo>
                  <a:pt x="108" y="398"/>
                </a:lnTo>
                <a:lnTo>
                  <a:pt x="98" y="408"/>
                </a:lnTo>
                <a:lnTo>
                  <a:pt x="90" y="410"/>
                </a:lnTo>
                <a:lnTo>
                  <a:pt x="82" y="412"/>
                </a:lnTo>
                <a:close/>
              </a:path>
            </a:pathLst>
          </a:custGeom>
          <a:solidFill>
            <a:srgbClr val="0099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3"/>
          <p:cNvSpPr>
            <a:spLocks/>
          </p:cNvSpPr>
          <p:nvPr/>
        </p:nvSpPr>
        <p:spPr bwMode="auto">
          <a:xfrm>
            <a:off x="5438775" y="3851275"/>
            <a:ext cx="1196975" cy="739775"/>
          </a:xfrm>
          <a:custGeom>
            <a:avLst/>
            <a:gdLst>
              <a:gd name="T0" fmla="*/ 72 w 754"/>
              <a:gd name="T1" fmla="*/ 452 h 466"/>
              <a:gd name="T2" fmla="*/ 4 w 754"/>
              <a:gd name="T3" fmla="*/ 380 h 466"/>
              <a:gd name="T4" fmla="*/ 2 w 754"/>
              <a:gd name="T5" fmla="*/ 362 h 466"/>
              <a:gd name="T6" fmla="*/ 6 w 754"/>
              <a:gd name="T7" fmla="*/ 348 h 466"/>
              <a:gd name="T8" fmla="*/ 0 w 754"/>
              <a:gd name="T9" fmla="*/ 310 h 466"/>
              <a:gd name="T10" fmla="*/ 18 w 754"/>
              <a:gd name="T11" fmla="*/ 304 h 466"/>
              <a:gd name="T12" fmla="*/ 96 w 754"/>
              <a:gd name="T13" fmla="*/ 304 h 466"/>
              <a:gd name="T14" fmla="*/ 138 w 754"/>
              <a:gd name="T15" fmla="*/ 276 h 466"/>
              <a:gd name="T16" fmla="*/ 178 w 754"/>
              <a:gd name="T17" fmla="*/ 244 h 466"/>
              <a:gd name="T18" fmla="*/ 180 w 754"/>
              <a:gd name="T19" fmla="*/ 226 h 466"/>
              <a:gd name="T20" fmla="*/ 126 w 754"/>
              <a:gd name="T21" fmla="*/ 166 h 466"/>
              <a:gd name="T22" fmla="*/ 100 w 754"/>
              <a:gd name="T23" fmla="*/ 144 h 466"/>
              <a:gd name="T24" fmla="*/ 98 w 754"/>
              <a:gd name="T25" fmla="*/ 96 h 466"/>
              <a:gd name="T26" fmla="*/ 136 w 754"/>
              <a:gd name="T27" fmla="*/ 66 h 466"/>
              <a:gd name="T28" fmla="*/ 146 w 754"/>
              <a:gd name="T29" fmla="*/ 54 h 466"/>
              <a:gd name="T30" fmla="*/ 140 w 754"/>
              <a:gd name="T31" fmla="*/ 30 h 466"/>
              <a:gd name="T32" fmla="*/ 118 w 754"/>
              <a:gd name="T33" fmla="*/ 10 h 466"/>
              <a:gd name="T34" fmla="*/ 108 w 754"/>
              <a:gd name="T35" fmla="*/ 0 h 466"/>
              <a:gd name="T36" fmla="*/ 234 w 754"/>
              <a:gd name="T37" fmla="*/ 6 h 466"/>
              <a:gd name="T38" fmla="*/ 246 w 754"/>
              <a:gd name="T39" fmla="*/ 22 h 466"/>
              <a:gd name="T40" fmla="*/ 276 w 754"/>
              <a:gd name="T41" fmla="*/ 46 h 466"/>
              <a:gd name="T42" fmla="*/ 314 w 754"/>
              <a:gd name="T43" fmla="*/ 62 h 466"/>
              <a:gd name="T44" fmla="*/ 338 w 754"/>
              <a:gd name="T45" fmla="*/ 72 h 466"/>
              <a:gd name="T46" fmla="*/ 494 w 754"/>
              <a:gd name="T47" fmla="*/ 100 h 466"/>
              <a:gd name="T48" fmla="*/ 504 w 754"/>
              <a:gd name="T49" fmla="*/ 116 h 466"/>
              <a:gd name="T50" fmla="*/ 524 w 754"/>
              <a:gd name="T51" fmla="*/ 136 h 466"/>
              <a:gd name="T52" fmla="*/ 618 w 754"/>
              <a:gd name="T53" fmla="*/ 158 h 466"/>
              <a:gd name="T54" fmla="*/ 626 w 754"/>
              <a:gd name="T55" fmla="*/ 160 h 466"/>
              <a:gd name="T56" fmla="*/ 660 w 754"/>
              <a:gd name="T57" fmla="*/ 164 h 466"/>
              <a:gd name="T58" fmla="*/ 670 w 754"/>
              <a:gd name="T59" fmla="*/ 174 h 466"/>
              <a:gd name="T60" fmla="*/ 684 w 754"/>
              <a:gd name="T61" fmla="*/ 192 h 466"/>
              <a:gd name="T62" fmla="*/ 702 w 754"/>
              <a:gd name="T63" fmla="*/ 196 h 466"/>
              <a:gd name="T64" fmla="*/ 718 w 754"/>
              <a:gd name="T65" fmla="*/ 208 h 466"/>
              <a:gd name="T66" fmla="*/ 708 w 754"/>
              <a:gd name="T67" fmla="*/ 228 h 466"/>
              <a:gd name="T68" fmla="*/ 702 w 754"/>
              <a:gd name="T69" fmla="*/ 250 h 466"/>
              <a:gd name="T70" fmla="*/ 724 w 754"/>
              <a:gd name="T71" fmla="*/ 274 h 466"/>
              <a:gd name="T72" fmla="*/ 732 w 754"/>
              <a:gd name="T73" fmla="*/ 298 h 466"/>
              <a:gd name="T74" fmla="*/ 740 w 754"/>
              <a:gd name="T75" fmla="*/ 320 h 466"/>
              <a:gd name="T76" fmla="*/ 754 w 754"/>
              <a:gd name="T77" fmla="*/ 330 h 466"/>
              <a:gd name="T78" fmla="*/ 734 w 754"/>
              <a:gd name="T79" fmla="*/ 338 h 466"/>
              <a:gd name="T80" fmla="*/ 692 w 754"/>
              <a:gd name="T81" fmla="*/ 354 h 466"/>
              <a:gd name="T82" fmla="*/ 640 w 754"/>
              <a:gd name="T83" fmla="*/ 392 h 466"/>
              <a:gd name="T84" fmla="*/ 616 w 754"/>
              <a:gd name="T85" fmla="*/ 414 h 466"/>
              <a:gd name="T86" fmla="*/ 582 w 754"/>
              <a:gd name="T87" fmla="*/ 424 h 466"/>
              <a:gd name="T88" fmla="*/ 562 w 754"/>
              <a:gd name="T89" fmla="*/ 434 h 466"/>
              <a:gd name="T90" fmla="*/ 544 w 754"/>
              <a:gd name="T91" fmla="*/ 448 h 466"/>
              <a:gd name="T92" fmla="*/ 512 w 754"/>
              <a:gd name="T93" fmla="*/ 422 h 466"/>
              <a:gd name="T94" fmla="*/ 482 w 754"/>
              <a:gd name="T95" fmla="*/ 408 h 466"/>
              <a:gd name="T96" fmla="*/ 450 w 754"/>
              <a:gd name="T97" fmla="*/ 380 h 466"/>
              <a:gd name="T98" fmla="*/ 426 w 754"/>
              <a:gd name="T99" fmla="*/ 384 h 466"/>
              <a:gd name="T100" fmla="*/ 410 w 754"/>
              <a:gd name="T101" fmla="*/ 404 h 466"/>
              <a:gd name="T102" fmla="*/ 358 w 754"/>
              <a:gd name="T103" fmla="*/ 392 h 466"/>
              <a:gd name="T104" fmla="*/ 286 w 754"/>
              <a:gd name="T105" fmla="*/ 352 h 466"/>
              <a:gd name="T106" fmla="*/ 252 w 754"/>
              <a:gd name="T107" fmla="*/ 346 h 466"/>
              <a:gd name="T108" fmla="*/ 200 w 754"/>
              <a:gd name="T109" fmla="*/ 338 h 466"/>
              <a:gd name="T110" fmla="*/ 184 w 754"/>
              <a:gd name="T111" fmla="*/ 350 h 466"/>
              <a:gd name="T112" fmla="*/ 202 w 754"/>
              <a:gd name="T113" fmla="*/ 380 h 466"/>
              <a:gd name="T114" fmla="*/ 196 w 754"/>
              <a:gd name="T115" fmla="*/ 392 h 466"/>
              <a:gd name="T116" fmla="*/ 164 w 754"/>
              <a:gd name="T117" fmla="*/ 390 h 466"/>
              <a:gd name="T118" fmla="*/ 128 w 754"/>
              <a:gd name="T119" fmla="*/ 406 h 466"/>
              <a:gd name="T120" fmla="*/ 96 w 754"/>
              <a:gd name="T121" fmla="*/ 454 h 466"/>
              <a:gd name="T122" fmla="*/ 80 w 754"/>
              <a:gd name="T123" fmla="*/ 466 h 4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54"/>
              <a:gd name="T187" fmla="*/ 0 h 466"/>
              <a:gd name="T188" fmla="*/ 754 w 754"/>
              <a:gd name="T189" fmla="*/ 466 h 46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54" h="466">
                <a:moveTo>
                  <a:pt x="80" y="466"/>
                </a:moveTo>
                <a:lnTo>
                  <a:pt x="80" y="466"/>
                </a:lnTo>
                <a:lnTo>
                  <a:pt x="72" y="452"/>
                </a:lnTo>
                <a:lnTo>
                  <a:pt x="64" y="440"/>
                </a:lnTo>
                <a:lnTo>
                  <a:pt x="44" y="418"/>
                </a:lnTo>
                <a:lnTo>
                  <a:pt x="4" y="380"/>
                </a:lnTo>
                <a:lnTo>
                  <a:pt x="2" y="368"/>
                </a:lnTo>
                <a:lnTo>
                  <a:pt x="2" y="362"/>
                </a:lnTo>
                <a:lnTo>
                  <a:pt x="4" y="356"/>
                </a:lnTo>
                <a:lnTo>
                  <a:pt x="6" y="348"/>
                </a:lnTo>
                <a:lnTo>
                  <a:pt x="8" y="328"/>
                </a:lnTo>
                <a:lnTo>
                  <a:pt x="0" y="310"/>
                </a:lnTo>
                <a:lnTo>
                  <a:pt x="6" y="306"/>
                </a:lnTo>
                <a:lnTo>
                  <a:pt x="18" y="304"/>
                </a:lnTo>
                <a:lnTo>
                  <a:pt x="44" y="302"/>
                </a:lnTo>
                <a:lnTo>
                  <a:pt x="96" y="304"/>
                </a:lnTo>
                <a:lnTo>
                  <a:pt x="112" y="298"/>
                </a:lnTo>
                <a:lnTo>
                  <a:pt x="126" y="288"/>
                </a:lnTo>
                <a:lnTo>
                  <a:pt x="138" y="276"/>
                </a:lnTo>
                <a:lnTo>
                  <a:pt x="152" y="264"/>
                </a:lnTo>
                <a:lnTo>
                  <a:pt x="178" y="244"/>
                </a:lnTo>
                <a:lnTo>
                  <a:pt x="180" y="226"/>
                </a:lnTo>
                <a:lnTo>
                  <a:pt x="162" y="200"/>
                </a:lnTo>
                <a:lnTo>
                  <a:pt x="144" y="182"/>
                </a:lnTo>
                <a:lnTo>
                  <a:pt x="126" y="166"/>
                </a:lnTo>
                <a:lnTo>
                  <a:pt x="106" y="156"/>
                </a:lnTo>
                <a:lnTo>
                  <a:pt x="100" y="144"/>
                </a:lnTo>
                <a:lnTo>
                  <a:pt x="98" y="96"/>
                </a:lnTo>
                <a:lnTo>
                  <a:pt x="114" y="80"/>
                </a:lnTo>
                <a:lnTo>
                  <a:pt x="124" y="72"/>
                </a:lnTo>
                <a:lnTo>
                  <a:pt x="136" y="66"/>
                </a:lnTo>
                <a:lnTo>
                  <a:pt x="142" y="60"/>
                </a:lnTo>
                <a:lnTo>
                  <a:pt x="146" y="54"/>
                </a:lnTo>
                <a:lnTo>
                  <a:pt x="146" y="48"/>
                </a:lnTo>
                <a:lnTo>
                  <a:pt x="146" y="42"/>
                </a:lnTo>
                <a:lnTo>
                  <a:pt x="140" y="30"/>
                </a:lnTo>
                <a:lnTo>
                  <a:pt x="134" y="22"/>
                </a:lnTo>
                <a:lnTo>
                  <a:pt x="118" y="10"/>
                </a:lnTo>
                <a:lnTo>
                  <a:pt x="112" y="6"/>
                </a:lnTo>
                <a:lnTo>
                  <a:pt x="108" y="0"/>
                </a:lnTo>
                <a:lnTo>
                  <a:pt x="196" y="0"/>
                </a:lnTo>
                <a:lnTo>
                  <a:pt x="234" y="6"/>
                </a:lnTo>
                <a:lnTo>
                  <a:pt x="238" y="14"/>
                </a:lnTo>
                <a:lnTo>
                  <a:pt x="246" y="22"/>
                </a:lnTo>
                <a:lnTo>
                  <a:pt x="254" y="30"/>
                </a:lnTo>
                <a:lnTo>
                  <a:pt x="264" y="38"/>
                </a:lnTo>
                <a:lnTo>
                  <a:pt x="276" y="46"/>
                </a:lnTo>
                <a:lnTo>
                  <a:pt x="288" y="52"/>
                </a:lnTo>
                <a:lnTo>
                  <a:pt x="300" y="58"/>
                </a:lnTo>
                <a:lnTo>
                  <a:pt x="314" y="62"/>
                </a:lnTo>
                <a:lnTo>
                  <a:pt x="338" y="72"/>
                </a:lnTo>
                <a:lnTo>
                  <a:pt x="456" y="74"/>
                </a:lnTo>
                <a:lnTo>
                  <a:pt x="494" y="100"/>
                </a:lnTo>
                <a:lnTo>
                  <a:pt x="498" y="108"/>
                </a:lnTo>
                <a:lnTo>
                  <a:pt x="504" y="116"/>
                </a:lnTo>
                <a:lnTo>
                  <a:pt x="512" y="126"/>
                </a:lnTo>
                <a:lnTo>
                  <a:pt x="524" y="136"/>
                </a:lnTo>
                <a:lnTo>
                  <a:pt x="578" y="140"/>
                </a:lnTo>
                <a:lnTo>
                  <a:pt x="618" y="158"/>
                </a:lnTo>
                <a:lnTo>
                  <a:pt x="622" y="160"/>
                </a:lnTo>
                <a:lnTo>
                  <a:pt x="626" y="160"/>
                </a:lnTo>
                <a:lnTo>
                  <a:pt x="638" y="160"/>
                </a:lnTo>
                <a:lnTo>
                  <a:pt x="652" y="162"/>
                </a:lnTo>
                <a:lnTo>
                  <a:pt x="660" y="164"/>
                </a:lnTo>
                <a:lnTo>
                  <a:pt x="668" y="170"/>
                </a:lnTo>
                <a:lnTo>
                  <a:pt x="670" y="174"/>
                </a:lnTo>
                <a:lnTo>
                  <a:pt x="672" y="180"/>
                </a:lnTo>
                <a:lnTo>
                  <a:pt x="676" y="186"/>
                </a:lnTo>
                <a:lnTo>
                  <a:pt x="684" y="192"/>
                </a:lnTo>
                <a:lnTo>
                  <a:pt x="690" y="194"/>
                </a:lnTo>
                <a:lnTo>
                  <a:pt x="702" y="196"/>
                </a:lnTo>
                <a:lnTo>
                  <a:pt x="710" y="198"/>
                </a:lnTo>
                <a:lnTo>
                  <a:pt x="714" y="202"/>
                </a:lnTo>
                <a:lnTo>
                  <a:pt x="718" y="208"/>
                </a:lnTo>
                <a:lnTo>
                  <a:pt x="720" y="214"/>
                </a:lnTo>
                <a:lnTo>
                  <a:pt x="708" y="228"/>
                </a:lnTo>
                <a:lnTo>
                  <a:pt x="706" y="236"/>
                </a:lnTo>
                <a:lnTo>
                  <a:pt x="702" y="250"/>
                </a:lnTo>
                <a:lnTo>
                  <a:pt x="708" y="256"/>
                </a:lnTo>
                <a:lnTo>
                  <a:pt x="716" y="264"/>
                </a:lnTo>
                <a:lnTo>
                  <a:pt x="724" y="274"/>
                </a:lnTo>
                <a:lnTo>
                  <a:pt x="732" y="290"/>
                </a:lnTo>
                <a:lnTo>
                  <a:pt x="732" y="298"/>
                </a:lnTo>
                <a:lnTo>
                  <a:pt x="734" y="310"/>
                </a:lnTo>
                <a:lnTo>
                  <a:pt x="736" y="316"/>
                </a:lnTo>
                <a:lnTo>
                  <a:pt x="740" y="320"/>
                </a:lnTo>
                <a:lnTo>
                  <a:pt x="746" y="326"/>
                </a:lnTo>
                <a:lnTo>
                  <a:pt x="754" y="330"/>
                </a:lnTo>
                <a:lnTo>
                  <a:pt x="754" y="334"/>
                </a:lnTo>
                <a:lnTo>
                  <a:pt x="734" y="338"/>
                </a:lnTo>
                <a:lnTo>
                  <a:pt x="718" y="342"/>
                </a:lnTo>
                <a:lnTo>
                  <a:pt x="704" y="348"/>
                </a:lnTo>
                <a:lnTo>
                  <a:pt x="692" y="354"/>
                </a:lnTo>
                <a:lnTo>
                  <a:pt x="670" y="372"/>
                </a:lnTo>
                <a:lnTo>
                  <a:pt x="640" y="392"/>
                </a:lnTo>
                <a:lnTo>
                  <a:pt x="634" y="396"/>
                </a:lnTo>
                <a:lnTo>
                  <a:pt x="626" y="400"/>
                </a:lnTo>
                <a:lnTo>
                  <a:pt x="616" y="414"/>
                </a:lnTo>
                <a:lnTo>
                  <a:pt x="598" y="420"/>
                </a:lnTo>
                <a:lnTo>
                  <a:pt x="582" y="424"/>
                </a:lnTo>
                <a:lnTo>
                  <a:pt x="576" y="426"/>
                </a:lnTo>
                <a:lnTo>
                  <a:pt x="570" y="430"/>
                </a:lnTo>
                <a:lnTo>
                  <a:pt x="562" y="434"/>
                </a:lnTo>
                <a:lnTo>
                  <a:pt x="556" y="442"/>
                </a:lnTo>
                <a:lnTo>
                  <a:pt x="544" y="448"/>
                </a:lnTo>
                <a:lnTo>
                  <a:pt x="512" y="422"/>
                </a:lnTo>
                <a:lnTo>
                  <a:pt x="500" y="418"/>
                </a:lnTo>
                <a:lnTo>
                  <a:pt x="490" y="414"/>
                </a:lnTo>
                <a:lnTo>
                  <a:pt x="482" y="408"/>
                </a:lnTo>
                <a:lnTo>
                  <a:pt x="474" y="402"/>
                </a:lnTo>
                <a:lnTo>
                  <a:pt x="462" y="390"/>
                </a:lnTo>
                <a:lnTo>
                  <a:pt x="450" y="380"/>
                </a:lnTo>
                <a:lnTo>
                  <a:pt x="434" y="382"/>
                </a:lnTo>
                <a:lnTo>
                  <a:pt x="426" y="384"/>
                </a:lnTo>
                <a:lnTo>
                  <a:pt x="420" y="392"/>
                </a:lnTo>
                <a:lnTo>
                  <a:pt x="410" y="404"/>
                </a:lnTo>
                <a:lnTo>
                  <a:pt x="392" y="402"/>
                </a:lnTo>
                <a:lnTo>
                  <a:pt x="374" y="398"/>
                </a:lnTo>
                <a:lnTo>
                  <a:pt x="358" y="392"/>
                </a:lnTo>
                <a:lnTo>
                  <a:pt x="342" y="384"/>
                </a:lnTo>
                <a:lnTo>
                  <a:pt x="312" y="366"/>
                </a:lnTo>
                <a:lnTo>
                  <a:pt x="286" y="352"/>
                </a:lnTo>
                <a:lnTo>
                  <a:pt x="268" y="348"/>
                </a:lnTo>
                <a:lnTo>
                  <a:pt x="252" y="346"/>
                </a:lnTo>
                <a:lnTo>
                  <a:pt x="228" y="338"/>
                </a:lnTo>
                <a:lnTo>
                  <a:pt x="200" y="338"/>
                </a:lnTo>
                <a:lnTo>
                  <a:pt x="192" y="342"/>
                </a:lnTo>
                <a:lnTo>
                  <a:pt x="186" y="344"/>
                </a:lnTo>
                <a:lnTo>
                  <a:pt x="184" y="350"/>
                </a:lnTo>
                <a:lnTo>
                  <a:pt x="186" y="358"/>
                </a:lnTo>
                <a:lnTo>
                  <a:pt x="192" y="368"/>
                </a:lnTo>
                <a:lnTo>
                  <a:pt x="202" y="380"/>
                </a:lnTo>
                <a:lnTo>
                  <a:pt x="196" y="392"/>
                </a:lnTo>
                <a:lnTo>
                  <a:pt x="182" y="390"/>
                </a:lnTo>
                <a:lnTo>
                  <a:pt x="164" y="390"/>
                </a:lnTo>
                <a:lnTo>
                  <a:pt x="150" y="394"/>
                </a:lnTo>
                <a:lnTo>
                  <a:pt x="138" y="398"/>
                </a:lnTo>
                <a:lnTo>
                  <a:pt x="128" y="406"/>
                </a:lnTo>
                <a:lnTo>
                  <a:pt x="118" y="414"/>
                </a:lnTo>
                <a:lnTo>
                  <a:pt x="112" y="426"/>
                </a:lnTo>
                <a:lnTo>
                  <a:pt x="96" y="454"/>
                </a:lnTo>
                <a:lnTo>
                  <a:pt x="88" y="460"/>
                </a:lnTo>
                <a:lnTo>
                  <a:pt x="80" y="4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727825" y="19393"/>
            <a:ext cx="1768475" cy="2635250"/>
            <a:chOff x="6727825" y="31750"/>
            <a:chExt cx="1768475" cy="2635250"/>
          </a:xfrm>
        </p:grpSpPr>
        <p:sp>
          <p:nvSpPr>
            <p:cNvPr id="13" name="Freeform 36"/>
            <p:cNvSpPr>
              <a:spLocks/>
            </p:cNvSpPr>
            <p:nvPr/>
          </p:nvSpPr>
          <p:spPr bwMode="auto">
            <a:xfrm>
              <a:off x="6807200" y="1787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88"/>
                <a:gd name="T178" fmla="*/ 0 h 554"/>
                <a:gd name="T179" fmla="*/ 588 w 588"/>
                <a:gd name="T180" fmla="*/ 554 h 55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7"/>
            <p:cNvSpPr>
              <a:spLocks/>
            </p:cNvSpPr>
            <p:nvPr/>
          </p:nvSpPr>
          <p:spPr bwMode="auto">
            <a:xfrm>
              <a:off x="7004050" y="1298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38"/>
                <a:gd name="T160" fmla="*/ 0 h 532"/>
                <a:gd name="T161" fmla="*/ 838 w 838"/>
                <a:gd name="T162" fmla="*/ 532 h 5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38"/>
            <p:cNvSpPr>
              <a:spLocks/>
            </p:cNvSpPr>
            <p:nvPr/>
          </p:nvSpPr>
          <p:spPr bwMode="auto">
            <a:xfrm>
              <a:off x="6727825" y="31750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14"/>
                <a:gd name="T172" fmla="*/ 0 h 996"/>
                <a:gd name="T173" fmla="*/ 1114 w 1114"/>
                <a:gd name="T174" fmla="*/ 996 h 9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0000">
            <a:off x="5664037" y="3916552"/>
            <a:ext cx="746449" cy="47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86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2881E-6 -3.66021E-6 C 0.01017 -0.03702 0.03152 -0.15714 0.06118 -0.22162 C 0.09084 -0.2861 0.15373 -0.35278 0.17813 -0.38735 " pathEditMode="relative" rAng="0" ptsTypes="aaa">
                                      <p:cBhvr>
                                        <p:cTn id="6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8" y="-193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5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1440" cy="54010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5530"/>
            <a:ext cx="9361488" cy="4444645"/>
          </a:xfrm>
          <a:prstGeom prst="rect">
            <a:avLst/>
          </a:prstGeom>
        </p:spPr>
      </p:pic>
      <p:sp>
        <p:nvSpPr>
          <p:cNvPr id="4" name="Freeform 4"/>
          <p:cNvSpPr>
            <a:spLocks noChangeAspect="1"/>
          </p:cNvSpPr>
          <p:nvPr/>
        </p:nvSpPr>
        <p:spPr bwMode="auto">
          <a:xfrm>
            <a:off x="5647156" y="73277"/>
            <a:ext cx="107681" cy="99234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5"/>
          <p:cNvSpPr>
            <a:spLocks noChangeAspect="1"/>
          </p:cNvSpPr>
          <p:nvPr/>
        </p:nvSpPr>
        <p:spPr bwMode="auto">
          <a:xfrm>
            <a:off x="4540669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6"/>
          <p:cNvSpPr>
            <a:spLocks noChangeAspect="1"/>
          </p:cNvSpPr>
          <p:nvPr/>
        </p:nvSpPr>
        <p:spPr bwMode="auto">
          <a:xfrm>
            <a:off x="2503905" y="71689"/>
            <a:ext cx="114014" cy="101346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7"/>
          <p:cNvSpPr>
            <a:spLocks noChangeAspect="1"/>
          </p:cNvSpPr>
          <p:nvPr/>
        </p:nvSpPr>
        <p:spPr bwMode="auto">
          <a:xfrm>
            <a:off x="6945730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8"/>
          <p:cNvSpPr>
            <a:spLocks noChangeAspect="1"/>
          </p:cNvSpPr>
          <p:nvPr/>
        </p:nvSpPr>
        <p:spPr bwMode="auto">
          <a:xfrm>
            <a:off x="3981869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9"/>
          <p:cNvSpPr>
            <a:spLocks noChangeAspect="1"/>
          </p:cNvSpPr>
          <p:nvPr/>
        </p:nvSpPr>
        <p:spPr bwMode="auto">
          <a:xfrm>
            <a:off x="2689644" y="68514"/>
            <a:ext cx="116125" cy="105569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0"/>
          <p:cNvSpPr>
            <a:spLocks noChangeAspect="1"/>
          </p:cNvSpPr>
          <p:nvPr/>
        </p:nvSpPr>
        <p:spPr bwMode="auto">
          <a:xfrm>
            <a:off x="5101055" y="71689"/>
            <a:ext cx="114014" cy="101346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>
            <a:spLocks noChangeAspect="1"/>
          </p:cNvSpPr>
          <p:nvPr/>
        </p:nvSpPr>
        <p:spPr bwMode="auto">
          <a:xfrm>
            <a:off x="2130844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/>
          <p:cNvSpPr>
            <a:spLocks noChangeAspect="1"/>
          </p:cNvSpPr>
          <p:nvPr/>
        </p:nvSpPr>
        <p:spPr bwMode="auto">
          <a:xfrm>
            <a:off x="5828130" y="71689"/>
            <a:ext cx="114014" cy="101346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>
            <a:spLocks noChangeAspect="1"/>
          </p:cNvSpPr>
          <p:nvPr/>
        </p:nvSpPr>
        <p:spPr bwMode="auto">
          <a:xfrm>
            <a:off x="3419893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4"/>
          <p:cNvSpPr>
            <a:spLocks noChangeAspect="1"/>
          </p:cNvSpPr>
          <p:nvPr/>
        </p:nvSpPr>
        <p:spPr bwMode="auto">
          <a:xfrm>
            <a:off x="7879181" y="73277"/>
            <a:ext cx="107681" cy="99234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5"/>
          <p:cNvSpPr>
            <a:spLocks noChangeAspect="1"/>
          </p:cNvSpPr>
          <p:nvPr/>
        </p:nvSpPr>
        <p:spPr bwMode="auto">
          <a:xfrm>
            <a:off x="8793580" y="68514"/>
            <a:ext cx="116126" cy="105569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6"/>
          <p:cNvSpPr>
            <a:spLocks noChangeAspect="1"/>
          </p:cNvSpPr>
          <p:nvPr/>
        </p:nvSpPr>
        <p:spPr bwMode="auto">
          <a:xfrm>
            <a:off x="6752055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7"/>
          <p:cNvSpPr>
            <a:spLocks noChangeAspect="1"/>
          </p:cNvSpPr>
          <p:nvPr/>
        </p:nvSpPr>
        <p:spPr bwMode="auto">
          <a:xfrm>
            <a:off x="3799306" y="73277"/>
            <a:ext cx="107681" cy="99234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8"/>
          <p:cNvSpPr>
            <a:spLocks noChangeAspect="1"/>
          </p:cNvSpPr>
          <p:nvPr/>
        </p:nvSpPr>
        <p:spPr bwMode="auto">
          <a:xfrm>
            <a:off x="7517231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9"/>
          <p:cNvSpPr>
            <a:spLocks noChangeAspect="1"/>
          </p:cNvSpPr>
          <p:nvPr/>
        </p:nvSpPr>
        <p:spPr bwMode="auto">
          <a:xfrm>
            <a:off x="4161255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0"/>
          <p:cNvSpPr>
            <a:spLocks noChangeAspect="1"/>
          </p:cNvSpPr>
          <p:nvPr/>
        </p:nvSpPr>
        <p:spPr bwMode="auto">
          <a:xfrm>
            <a:off x="8060156" y="73277"/>
            <a:ext cx="107681" cy="99234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1"/>
          <p:cNvSpPr>
            <a:spLocks noChangeAspect="1"/>
          </p:cNvSpPr>
          <p:nvPr/>
        </p:nvSpPr>
        <p:spPr bwMode="auto">
          <a:xfrm>
            <a:off x="5467769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2"/>
          <p:cNvSpPr>
            <a:spLocks noChangeAspect="1"/>
          </p:cNvSpPr>
          <p:nvPr/>
        </p:nvSpPr>
        <p:spPr bwMode="auto">
          <a:xfrm>
            <a:off x="829094" y="68514"/>
            <a:ext cx="116125" cy="105569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>
            <a:spLocks noChangeAspect="1"/>
          </p:cNvSpPr>
          <p:nvPr/>
        </p:nvSpPr>
        <p:spPr bwMode="auto">
          <a:xfrm>
            <a:off x="1764130" y="71689"/>
            <a:ext cx="114014" cy="101346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4"/>
          <p:cNvSpPr>
            <a:spLocks noChangeAspect="1"/>
          </p:cNvSpPr>
          <p:nvPr/>
        </p:nvSpPr>
        <p:spPr bwMode="auto">
          <a:xfrm>
            <a:off x="4721643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5"/>
          <p:cNvSpPr>
            <a:spLocks noChangeAspect="1"/>
          </p:cNvSpPr>
          <p:nvPr/>
        </p:nvSpPr>
        <p:spPr bwMode="auto">
          <a:xfrm>
            <a:off x="1395831" y="73277"/>
            <a:ext cx="107681" cy="99234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6"/>
          <p:cNvSpPr>
            <a:spLocks noChangeAspect="1"/>
          </p:cNvSpPr>
          <p:nvPr/>
        </p:nvSpPr>
        <p:spPr bwMode="auto">
          <a:xfrm>
            <a:off x="4353344" y="68514"/>
            <a:ext cx="116125" cy="105569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7"/>
          <p:cNvSpPr>
            <a:spLocks noChangeAspect="1"/>
          </p:cNvSpPr>
          <p:nvPr/>
        </p:nvSpPr>
        <p:spPr bwMode="auto">
          <a:xfrm>
            <a:off x="6559968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8"/>
          <p:cNvSpPr>
            <a:spLocks noChangeAspect="1"/>
          </p:cNvSpPr>
          <p:nvPr/>
        </p:nvSpPr>
        <p:spPr bwMode="auto">
          <a:xfrm>
            <a:off x="7137819" y="68514"/>
            <a:ext cx="116125" cy="105569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9"/>
          <p:cNvSpPr>
            <a:spLocks noChangeAspect="1"/>
          </p:cNvSpPr>
          <p:nvPr/>
        </p:nvSpPr>
        <p:spPr bwMode="auto">
          <a:xfrm>
            <a:off x="2310230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0"/>
          <p:cNvSpPr>
            <a:spLocks noChangeAspect="1"/>
          </p:cNvSpPr>
          <p:nvPr/>
        </p:nvSpPr>
        <p:spPr bwMode="auto">
          <a:xfrm>
            <a:off x="1949869" y="73277"/>
            <a:ext cx="107679" cy="99234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1"/>
          <p:cNvSpPr>
            <a:spLocks noChangeAspect="1"/>
          </p:cNvSpPr>
          <p:nvPr/>
        </p:nvSpPr>
        <p:spPr bwMode="auto">
          <a:xfrm>
            <a:off x="5286794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2"/>
          <p:cNvSpPr>
            <a:spLocks noChangeAspect="1"/>
          </p:cNvSpPr>
          <p:nvPr/>
        </p:nvSpPr>
        <p:spPr bwMode="auto">
          <a:xfrm>
            <a:off x="2876969" y="73277"/>
            <a:ext cx="107679" cy="99234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3"/>
          <p:cNvSpPr>
            <a:spLocks noChangeAspect="1"/>
          </p:cNvSpPr>
          <p:nvPr/>
        </p:nvSpPr>
        <p:spPr bwMode="auto">
          <a:xfrm>
            <a:off x="6194844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4"/>
          <p:cNvSpPr>
            <a:spLocks noChangeAspect="1"/>
          </p:cNvSpPr>
          <p:nvPr/>
        </p:nvSpPr>
        <p:spPr bwMode="auto">
          <a:xfrm>
            <a:off x="8241130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5"/>
          <p:cNvSpPr>
            <a:spLocks noChangeAspect="1"/>
          </p:cNvSpPr>
          <p:nvPr/>
        </p:nvSpPr>
        <p:spPr bwMode="auto">
          <a:xfrm>
            <a:off x="3238919" y="73277"/>
            <a:ext cx="107679" cy="99234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6"/>
          <p:cNvSpPr>
            <a:spLocks noChangeAspect="1"/>
          </p:cNvSpPr>
          <p:nvPr/>
        </p:nvSpPr>
        <p:spPr bwMode="auto">
          <a:xfrm>
            <a:off x="3057944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37"/>
          <p:cNvSpPr>
            <a:spLocks noChangeAspect="1"/>
          </p:cNvSpPr>
          <p:nvPr/>
        </p:nvSpPr>
        <p:spPr bwMode="auto">
          <a:xfrm>
            <a:off x="1016419" y="68514"/>
            <a:ext cx="116125" cy="105569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38"/>
          <p:cNvSpPr>
            <a:spLocks noChangeAspect="1"/>
          </p:cNvSpPr>
          <p:nvPr/>
        </p:nvSpPr>
        <p:spPr bwMode="auto">
          <a:xfrm>
            <a:off x="1576805" y="71689"/>
            <a:ext cx="114014" cy="101346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39"/>
          <p:cNvSpPr>
            <a:spLocks noChangeAspect="1"/>
          </p:cNvSpPr>
          <p:nvPr/>
        </p:nvSpPr>
        <p:spPr bwMode="auto">
          <a:xfrm>
            <a:off x="8980905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40"/>
          <p:cNvSpPr>
            <a:spLocks noChangeAspect="1"/>
          </p:cNvSpPr>
          <p:nvPr/>
        </p:nvSpPr>
        <p:spPr bwMode="auto">
          <a:xfrm>
            <a:off x="6013869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41"/>
          <p:cNvSpPr>
            <a:spLocks noChangeAspect="1"/>
          </p:cNvSpPr>
          <p:nvPr/>
        </p:nvSpPr>
        <p:spPr bwMode="auto">
          <a:xfrm>
            <a:off x="4913730" y="68514"/>
            <a:ext cx="116126" cy="105569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42"/>
          <p:cNvSpPr>
            <a:spLocks noChangeAspect="1"/>
          </p:cNvSpPr>
          <p:nvPr/>
        </p:nvSpPr>
        <p:spPr bwMode="auto">
          <a:xfrm>
            <a:off x="9174580" y="71689"/>
            <a:ext cx="114014" cy="101346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43"/>
          <p:cNvSpPr>
            <a:spLocks noChangeAspect="1"/>
          </p:cNvSpPr>
          <p:nvPr/>
        </p:nvSpPr>
        <p:spPr bwMode="auto">
          <a:xfrm>
            <a:off x="7325143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Freeform 44"/>
          <p:cNvSpPr>
            <a:spLocks noChangeAspect="1"/>
          </p:cNvSpPr>
          <p:nvPr/>
        </p:nvSpPr>
        <p:spPr bwMode="auto">
          <a:xfrm>
            <a:off x="7698206" y="73277"/>
            <a:ext cx="107681" cy="99234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45"/>
          <p:cNvSpPr>
            <a:spLocks noChangeAspect="1"/>
          </p:cNvSpPr>
          <p:nvPr/>
        </p:nvSpPr>
        <p:spPr bwMode="auto">
          <a:xfrm>
            <a:off x="8614194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46"/>
          <p:cNvSpPr>
            <a:spLocks noChangeAspect="1"/>
          </p:cNvSpPr>
          <p:nvPr/>
        </p:nvSpPr>
        <p:spPr bwMode="auto">
          <a:xfrm>
            <a:off x="1203743" y="65339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47"/>
          <p:cNvSpPr>
            <a:spLocks noChangeAspect="1"/>
          </p:cNvSpPr>
          <p:nvPr/>
        </p:nvSpPr>
        <p:spPr bwMode="auto">
          <a:xfrm>
            <a:off x="8434806" y="78039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48"/>
          <p:cNvSpPr>
            <a:spLocks noChangeAspect="1"/>
          </p:cNvSpPr>
          <p:nvPr/>
        </p:nvSpPr>
        <p:spPr bwMode="auto">
          <a:xfrm>
            <a:off x="3611980" y="68514"/>
            <a:ext cx="116126" cy="105569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49"/>
          <p:cNvSpPr>
            <a:spLocks noChangeAspect="1"/>
          </p:cNvSpPr>
          <p:nvPr/>
        </p:nvSpPr>
        <p:spPr bwMode="auto">
          <a:xfrm>
            <a:off x="6374230" y="71689"/>
            <a:ext cx="114014" cy="101346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50"/>
          <p:cNvSpPr>
            <a:spLocks noChangeAspect="1"/>
          </p:cNvSpPr>
          <p:nvPr/>
        </p:nvSpPr>
        <p:spPr bwMode="auto">
          <a:xfrm>
            <a:off x="9031706" y="106614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51"/>
          <p:cNvSpPr>
            <a:spLocks noChangeAspect="1"/>
          </p:cNvSpPr>
          <p:nvPr/>
        </p:nvSpPr>
        <p:spPr bwMode="auto">
          <a:xfrm>
            <a:off x="9333330" y="93914"/>
            <a:ext cx="122460" cy="109792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52"/>
          <p:cNvSpPr>
            <a:spLocks noChangeAspect="1"/>
          </p:cNvSpPr>
          <p:nvPr/>
        </p:nvSpPr>
        <p:spPr bwMode="auto">
          <a:xfrm>
            <a:off x="8803106" y="106614"/>
            <a:ext cx="105569" cy="92901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53"/>
          <p:cNvSpPr>
            <a:spLocks noChangeAspect="1"/>
          </p:cNvSpPr>
          <p:nvPr/>
        </p:nvSpPr>
        <p:spPr bwMode="auto">
          <a:xfrm>
            <a:off x="8842794" y="97089"/>
            <a:ext cx="116125" cy="105569"/>
          </a:xfrm>
          <a:custGeom>
            <a:avLst/>
            <a:gdLst>
              <a:gd name="T0" fmla="*/ 177 w 5000"/>
              <a:gd name="T1" fmla="*/ 1966 h 4448"/>
              <a:gd name="T2" fmla="*/ 888 w 5000"/>
              <a:gd name="T3" fmla="*/ 1656 h 4448"/>
              <a:gd name="T4" fmla="*/ 200 w 5000"/>
              <a:gd name="T5" fmla="*/ 1088 h 4448"/>
              <a:gd name="T6" fmla="*/ 830 w 5000"/>
              <a:gd name="T7" fmla="*/ 888 h 4448"/>
              <a:gd name="T8" fmla="*/ 1410 w 5000"/>
              <a:gd name="T9" fmla="*/ 1626 h 4448"/>
              <a:gd name="T10" fmla="*/ 2353 w 5000"/>
              <a:gd name="T11" fmla="*/ 1115 h 4448"/>
              <a:gd name="T12" fmla="*/ 1656 w 5000"/>
              <a:gd name="T13" fmla="*/ 352 h 4448"/>
              <a:gd name="T14" fmla="*/ 2424 w 5000"/>
              <a:gd name="T15" fmla="*/ 0 h 4448"/>
              <a:gd name="T16" fmla="*/ 2643 w 5000"/>
              <a:gd name="T17" fmla="*/ 888 h 4448"/>
              <a:gd name="T18" fmla="*/ 3392 w 5000"/>
              <a:gd name="T19" fmla="*/ 472 h 4448"/>
              <a:gd name="T20" fmla="*/ 2679 w 5000"/>
              <a:gd name="T21" fmla="*/ 2023 h 4448"/>
              <a:gd name="T22" fmla="*/ 4048 w 5000"/>
              <a:gd name="T23" fmla="*/ 728 h 4448"/>
              <a:gd name="T24" fmla="*/ 3876 w 5000"/>
              <a:gd name="T25" fmla="*/ 1569 h 4448"/>
              <a:gd name="T26" fmla="*/ 4964 w 5000"/>
              <a:gd name="T27" fmla="*/ 1228 h 4448"/>
              <a:gd name="T28" fmla="*/ 4952 w 5000"/>
              <a:gd name="T29" fmla="*/ 1816 h 4448"/>
              <a:gd name="T30" fmla="*/ 3803 w 5000"/>
              <a:gd name="T31" fmla="*/ 1853 h 4448"/>
              <a:gd name="T32" fmla="*/ 3803 w 5000"/>
              <a:gd name="T33" fmla="*/ 2647 h 4448"/>
              <a:gd name="T34" fmla="*/ 5000 w 5000"/>
              <a:gd name="T35" fmla="*/ 2632 h 4448"/>
              <a:gd name="T36" fmla="*/ 4952 w 5000"/>
              <a:gd name="T37" fmla="*/ 3232 h 4448"/>
              <a:gd name="T38" fmla="*/ 3948 w 5000"/>
              <a:gd name="T39" fmla="*/ 2988 h 4448"/>
              <a:gd name="T40" fmla="*/ 4000 w 5000"/>
              <a:gd name="T41" fmla="*/ 3752 h 4448"/>
              <a:gd name="T42" fmla="*/ 2688 w 5000"/>
              <a:gd name="T43" fmla="*/ 2480 h 4448"/>
              <a:gd name="T44" fmla="*/ 3512 w 5000"/>
              <a:gd name="T45" fmla="*/ 4000 h 4448"/>
              <a:gd name="T46" fmla="*/ 2643 w 5000"/>
              <a:gd name="T47" fmla="*/ 3556 h 4448"/>
              <a:gd name="T48" fmla="*/ 2344 w 5000"/>
              <a:gd name="T49" fmla="*/ 4448 h 4448"/>
              <a:gd name="T50" fmla="*/ 1720 w 5000"/>
              <a:gd name="T51" fmla="*/ 4096 h 4448"/>
              <a:gd name="T52" fmla="*/ 2353 w 5000"/>
              <a:gd name="T53" fmla="*/ 3272 h 4448"/>
              <a:gd name="T54" fmla="*/ 1458 w 5000"/>
              <a:gd name="T55" fmla="*/ 2837 h 4448"/>
              <a:gd name="T56" fmla="*/ 792 w 5000"/>
              <a:gd name="T57" fmla="*/ 3672 h 4448"/>
              <a:gd name="T58" fmla="*/ 112 w 5000"/>
              <a:gd name="T59" fmla="*/ 3384 h 4448"/>
              <a:gd name="T60" fmla="*/ 975 w 5000"/>
              <a:gd name="T61" fmla="*/ 2818 h 4448"/>
              <a:gd name="T62" fmla="*/ 112 w 5000"/>
              <a:gd name="T63" fmla="*/ 2432 h 4448"/>
              <a:gd name="T64" fmla="*/ 2160 w 5000"/>
              <a:gd name="T65" fmla="*/ 228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00" h="4448">
                <a:moveTo>
                  <a:pt x="1256" y="1832"/>
                </a:moveTo>
                <a:lnTo>
                  <a:pt x="177" y="1966"/>
                </a:lnTo>
                <a:lnTo>
                  <a:pt x="168" y="1744"/>
                </a:lnTo>
                <a:lnTo>
                  <a:pt x="888" y="1656"/>
                </a:lnTo>
                <a:lnTo>
                  <a:pt x="56" y="1256"/>
                </a:lnTo>
                <a:lnTo>
                  <a:pt x="200" y="1088"/>
                </a:lnTo>
                <a:lnTo>
                  <a:pt x="1047" y="1455"/>
                </a:lnTo>
                <a:lnTo>
                  <a:pt x="830" y="888"/>
                </a:lnTo>
                <a:lnTo>
                  <a:pt x="1047" y="831"/>
                </a:lnTo>
                <a:lnTo>
                  <a:pt x="1410" y="1626"/>
                </a:lnTo>
                <a:lnTo>
                  <a:pt x="2365" y="2080"/>
                </a:lnTo>
                <a:lnTo>
                  <a:pt x="2353" y="1115"/>
                </a:lnTo>
                <a:lnTo>
                  <a:pt x="1496" y="512"/>
                </a:lnTo>
                <a:lnTo>
                  <a:pt x="1656" y="352"/>
                </a:lnTo>
                <a:lnTo>
                  <a:pt x="2425" y="888"/>
                </a:lnTo>
                <a:lnTo>
                  <a:pt x="2424" y="0"/>
                </a:lnTo>
                <a:lnTo>
                  <a:pt x="2640" y="0"/>
                </a:lnTo>
                <a:lnTo>
                  <a:pt x="2643" y="888"/>
                </a:lnTo>
                <a:lnTo>
                  <a:pt x="3256" y="328"/>
                </a:lnTo>
                <a:lnTo>
                  <a:pt x="3392" y="472"/>
                </a:lnTo>
                <a:lnTo>
                  <a:pt x="2643" y="1172"/>
                </a:lnTo>
                <a:lnTo>
                  <a:pt x="2679" y="2023"/>
                </a:lnTo>
                <a:lnTo>
                  <a:pt x="3586" y="1683"/>
                </a:lnTo>
                <a:lnTo>
                  <a:pt x="4048" y="728"/>
                </a:lnTo>
                <a:lnTo>
                  <a:pt x="4256" y="808"/>
                </a:lnTo>
                <a:lnTo>
                  <a:pt x="3876" y="1569"/>
                </a:lnTo>
                <a:lnTo>
                  <a:pt x="4888" y="1040"/>
                </a:lnTo>
                <a:lnTo>
                  <a:pt x="4964" y="1228"/>
                </a:lnTo>
                <a:lnTo>
                  <a:pt x="4064" y="1696"/>
                </a:lnTo>
                <a:lnTo>
                  <a:pt x="4952" y="1816"/>
                </a:lnTo>
                <a:lnTo>
                  <a:pt x="4936" y="1984"/>
                </a:lnTo>
                <a:lnTo>
                  <a:pt x="3803" y="1853"/>
                </a:lnTo>
                <a:lnTo>
                  <a:pt x="2860" y="2193"/>
                </a:lnTo>
                <a:lnTo>
                  <a:pt x="3803" y="2647"/>
                </a:lnTo>
                <a:lnTo>
                  <a:pt x="4936" y="2448"/>
                </a:lnTo>
                <a:lnTo>
                  <a:pt x="5000" y="2632"/>
                </a:lnTo>
                <a:lnTo>
                  <a:pt x="4093" y="2818"/>
                </a:lnTo>
                <a:lnTo>
                  <a:pt x="4952" y="3232"/>
                </a:lnTo>
                <a:lnTo>
                  <a:pt x="4816" y="3424"/>
                </a:lnTo>
                <a:lnTo>
                  <a:pt x="3948" y="2988"/>
                </a:lnTo>
                <a:lnTo>
                  <a:pt x="4216" y="3688"/>
                </a:lnTo>
                <a:lnTo>
                  <a:pt x="4000" y="3752"/>
                </a:lnTo>
                <a:lnTo>
                  <a:pt x="3664" y="2920"/>
                </a:lnTo>
                <a:lnTo>
                  <a:pt x="2688" y="2480"/>
                </a:lnTo>
                <a:lnTo>
                  <a:pt x="2680" y="3240"/>
                </a:lnTo>
                <a:lnTo>
                  <a:pt x="3512" y="4000"/>
                </a:lnTo>
                <a:lnTo>
                  <a:pt x="3384" y="4168"/>
                </a:lnTo>
                <a:lnTo>
                  <a:pt x="2643" y="3556"/>
                </a:lnTo>
                <a:lnTo>
                  <a:pt x="2664" y="4432"/>
                </a:lnTo>
                <a:lnTo>
                  <a:pt x="2344" y="4448"/>
                </a:lnTo>
                <a:lnTo>
                  <a:pt x="2389" y="3537"/>
                </a:lnTo>
                <a:lnTo>
                  <a:pt x="1720" y="4096"/>
                </a:lnTo>
                <a:lnTo>
                  <a:pt x="1591" y="3963"/>
                </a:lnTo>
                <a:lnTo>
                  <a:pt x="2353" y="3272"/>
                </a:lnTo>
                <a:lnTo>
                  <a:pt x="2353" y="2477"/>
                </a:lnTo>
                <a:lnTo>
                  <a:pt x="1458" y="2837"/>
                </a:lnTo>
                <a:lnTo>
                  <a:pt x="1008" y="3736"/>
                </a:lnTo>
                <a:lnTo>
                  <a:pt x="792" y="3672"/>
                </a:lnTo>
                <a:lnTo>
                  <a:pt x="1132" y="2969"/>
                </a:lnTo>
                <a:lnTo>
                  <a:pt x="112" y="3384"/>
                </a:lnTo>
                <a:lnTo>
                  <a:pt x="0" y="3184"/>
                </a:lnTo>
                <a:lnTo>
                  <a:pt x="975" y="2818"/>
                </a:lnTo>
                <a:cubicBezTo>
                  <a:pt x="975" y="2746"/>
                  <a:pt x="168" y="2712"/>
                  <a:pt x="24" y="2648"/>
                </a:cubicBezTo>
                <a:lnTo>
                  <a:pt x="112" y="2432"/>
                </a:lnTo>
                <a:lnTo>
                  <a:pt x="1312" y="2608"/>
                </a:lnTo>
                <a:lnTo>
                  <a:pt x="2160" y="2280"/>
                </a:lnTo>
                <a:lnTo>
                  <a:pt x="1256" y="18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cmpd="sng">
                <a:pattFill prst="lgConfetti">
                  <a:fgClr>
                    <a:srgbClr val="AFFFFF"/>
                  </a:fgClr>
                  <a:bgClr>
                    <a:schemeClr val="bg1"/>
                  </a:bgClr>
                </a:patt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5530"/>
            <a:ext cx="9361488" cy="444464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5530"/>
            <a:ext cx="9361488" cy="444464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5530"/>
            <a:ext cx="9361488" cy="444464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5530"/>
            <a:ext cx="9361488" cy="444464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5530"/>
            <a:ext cx="9361488" cy="444464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5530"/>
            <a:ext cx="9361488" cy="4444645"/>
          </a:xfrm>
          <a:prstGeom prst="rect">
            <a:avLst/>
          </a:prstGeom>
        </p:spPr>
      </p:pic>
      <p:pic>
        <p:nvPicPr>
          <p:cNvPr id="61" name="无标题4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"/>
                </p14:media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5509838" y="-2485797"/>
            <a:ext cx="609600" cy="609600"/>
          </a:xfrm>
          <a:prstGeom prst="rect">
            <a:avLst/>
          </a:prstGeom>
        </p:spPr>
      </p:pic>
      <p:pic>
        <p:nvPicPr>
          <p:cNvPr id="62" name="无标题5.wm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7644253" y="-2163081"/>
            <a:ext cx="609600" cy="609600"/>
          </a:xfrm>
          <a:prstGeom prst="rect">
            <a:avLst/>
          </a:prstGeom>
        </p:spPr>
      </p:pic>
      <p:pic>
        <p:nvPicPr>
          <p:cNvPr id="64" name="无标题6.wm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981618" y="-1709737"/>
            <a:ext cx="609600" cy="609600"/>
          </a:xfrm>
          <a:prstGeom prst="rect">
            <a:avLst/>
          </a:prstGeom>
        </p:spPr>
      </p:pic>
      <p:pic>
        <p:nvPicPr>
          <p:cNvPr id="65" name="Picture 2" descr="G:\animation\sports\ice_skater\skater_spin_hc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911709" y="4730939"/>
            <a:ext cx="833438" cy="1666875"/>
          </a:xfrm>
          <a:prstGeom prst="rect">
            <a:avLst/>
          </a:prstGeom>
          <a:noFill/>
        </p:spPr>
      </p:pic>
      <p:pic>
        <p:nvPicPr>
          <p:cNvPr id="66" name="Picture 9" descr="G:\animation\people3\roller_skater\girl_skating_hc.gif"/>
          <p:cNvPicPr>
            <a:picLocks noChangeAspect="1" noChangeArrowheads="1" noCrop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351" y="3960792"/>
            <a:ext cx="1315195" cy="164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无标题7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7">
                  <p14:trim st="800"/>
                </p14:media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2369887" y="-9312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9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6250" decel="625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1778E-7 4.56282E-6 L -0.22064 -0.06809 " pathEditMode="relative" rAng="0" ptsTypes="AA">
                                      <p:cBhvr>
                                        <p:cTn id="6" dur="1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32" y="-34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entr" presetSubtype="0" repeatCount="indefinite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11111E-6 1.85185E-6 C 0.02726 0.07269 0.05469 0.1456 0.04723 0.19074 C 0.03976 0.23588 -0.01527 0.26181 -0.04444 0.27037 C -0.07361 0.27894 -0.1151 0.22523 -0.12795 0.24259 C -0.14045 0.25972 -0.13559 0.32408 -0.12083 0.37408 C -0.10625 0.42408 -0.02343 0.50949 -0.04027 0.54259 C -0.05711 0.5757 -0.19253 0.55162 -0.22222 0.57222 C -0.25191 0.59283 -0.20156 0.63148 -0.21805 0.66667 C -0.23454 0.70185 -0.27777 0.74236 -0.32083 0.78333" pathEditMode="relative">
                                      <p:cBhvr additive="base" accumulate="none" from="" to="">
                                        <p:cTn id="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9600000" from="1200000" to="10800000">
                                      <p:cBhvr additive="base" accumulate="none">
                                        <p:cTn id="1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" presetID="0" presetClass="entr" presetSubtype="0" repeatCount="indefinite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14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5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16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0" presetClass="entr" presetSubtype="0" repeatCount="indefinite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1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2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0" presetClass="entr" presetSubtype="0" repeatCount="indefinite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33 -3.33333E-6 C 0.00312 0.03496 0.01441 0.15672 0.00277 0.20926 C -0.00886 0.26181 -0.05504 0.26135 -0.06667 0.31482 C -0.0783 0.36829 -0.06667 0.48496 -0.06667 0.52963" pathEditMode="relative">
                                      <p:cBhvr additive="base" accumulate="none" from="" to="">
                                        <p:cTn id="24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5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7500000" from="6660000" to="14160000">
                                      <p:cBhvr additive="base" accumulate="none">
                                        <p:cTn id="26" dur="1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0" presetClass="entr" presetSubtype="0" repeatCount="indefinite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2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3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3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" presetID="0" presetClass="entr" presetSubtype="0" repeatCount="indefinite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3.33333E-6 -3.33333E-6 C -0.00902 0.02107 -0.04809 0.08658 -0.05416 0.12593 C -0.06024 0.16528 -0.02291 0.2007 -0.03611 0.23704 C -0.0493 0.27338 -0.12343 0.3 -0.13333 0.34445 C -0.14323 0.38889 -0.09218 0.45811 -0.09583 0.50371 C -0.09948 0.54931 -0.14305 0.59468 -0.15555 0.61852" pathEditMode="relative">
                                      <p:cBhvr additive="base" accumulate="none" from="" to="">
                                        <p:cTn id="34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35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21600000" from="24000000" to="2400000">
                                      <p:cBhvr additive="base" accumulate="none">
                                        <p:cTn id="36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0" presetClass="entr" presetSubtype="0" repeatCount="indefinite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33 -3.33333E-6 C 0.00312 0.03496 0.01441 0.15672 0.00277 0.20926 C -0.00886 0.26181 -0.05504 0.26135 -0.06667 0.31482 C -0.0783 0.36829 -0.06667 0.48496 -0.06667 0.52963" pathEditMode="relative">
                                      <p:cBhvr additive="base" accumulate="none" from="" to="">
                                        <p:cTn id="39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40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7500000" from="6660000" to="14160000">
                                      <p:cBhvr additive="base" accumulate="none">
                                        <p:cTn id="41" dur="1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0" presetClass="entr" presetSubtype="0" repeatCount="indefinite" fill="remove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44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45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46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0" presetClass="entr" presetSubtype="0" repeatCount="indefinite" fill="remove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49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50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51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2" presetID="0" presetClass="entr" presetSubtype="0" repeatCount="indefinite" fill="remove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33 -3.33333E-6 C 0.00312 0.03496 0.01441 0.15672 0.00277 0.20926 C -0.00886 0.26181 -0.05504 0.26135 -0.06667 0.31482 C -0.0783 0.36829 -0.06667 0.48496 -0.06667 0.52963" pathEditMode="relative">
                                      <p:cBhvr additive="base" accumulate="none" from="" to="">
                                        <p:cTn id="54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55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7500000" from="6660000" to="14160000">
                                      <p:cBhvr additive="base" accumulate="none">
                                        <p:cTn id="56" dur="1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7" presetID="0" presetClass="entr" presetSubtype="0" repeatCount="indefinite" fill="remove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11111E-6 1.85185E-6 C 0.02726 0.07269 0.05469 0.1456 0.04723 0.19074 C 0.03976 0.23588 -0.01527 0.26181 -0.04444 0.27037 C -0.07361 0.27894 -0.1151 0.22523 -0.12795 0.24259 C -0.14045 0.25972 -0.13559 0.32408 -0.12083 0.37408 C -0.10625 0.42408 -0.02343 0.50949 -0.04027 0.54259 C -0.05711 0.5757 -0.19253 0.55162 -0.22222 0.57222 C -0.25191 0.59283 -0.20156 0.63148 -0.21805 0.66667 C -0.23454 0.70185 -0.27777 0.74236 -0.32083 0.78333" pathEditMode="relative">
                                      <p:cBhvr additive="base" accumulate="none" from="" to="">
                                        <p:cTn id="5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6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9600000" from="1200000" to="10800000">
                                      <p:cBhvr additive="base" accumulate="none">
                                        <p:cTn id="6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2" presetID="0" presetClass="entr" presetSubtype="0" repeatCount="indefinite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64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65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66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7" presetID="0" presetClass="entr" presetSubtype="0" repeatCount="indefinite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3.33333E-6 -3.33333E-6 C -0.00902 0.02107 -0.04809 0.08658 -0.05416 0.12593 C -0.06024 0.16528 -0.02291 0.2007 -0.03611 0.23704 C -0.0493 0.27338 -0.12343 0.3 -0.13333 0.34445 C -0.14323 0.38889 -0.09218 0.45811 -0.09583 0.50371 C -0.09948 0.54931 -0.14305 0.59468 -0.15555 0.61852" pathEditMode="relative">
                                      <p:cBhvr additive="base" accumulate="none" from="" to="">
                                        <p:cTn id="69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70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21600000" from="24000000" to="2400000">
                                      <p:cBhvr additive="base" accumulate="none">
                                        <p:cTn id="71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2" presetID="0" presetClass="entr" presetSubtype="0" repeatCount="indefinite" fill="remove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11111E-6 1.85185E-6 C 0.02726 0.07269 0.05469 0.1456 0.04723 0.19074 C 0.03976 0.23588 -0.01527 0.26181 -0.04444 0.27037 C -0.07361 0.27894 -0.1151 0.22523 -0.12795 0.24259 C -0.14045 0.25972 -0.13559 0.32408 -0.12083 0.37408 C -0.10625 0.42408 -0.02343 0.50949 -0.04027 0.54259 C -0.05711 0.5757 -0.19253 0.55162 -0.22222 0.57222 C -0.25191 0.59283 -0.20156 0.63148 -0.21805 0.66667 C -0.23454 0.70185 -0.27777 0.74236 -0.32083 0.78333" pathEditMode="relative">
                                      <p:cBhvr additive="base" accumulate="none" from="" to="">
                                        <p:cTn id="74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75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9600000" from="1200000" to="10800000">
                                      <p:cBhvr additive="base" accumulate="none">
                                        <p:cTn id="76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2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7" presetID="0" presetClass="entr" presetSubtype="0" repeatCount="indefinite" fill="remove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7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8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8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2" presetID="0" presetClass="entr" presetSubtype="0" repeatCount="indefinite" fill="remove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84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85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86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7" presetID="0" presetClass="entr" presetSubtype="0" repeatCount="indefinite" fill="remove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11111E-6 1.85185E-6 C 0.02726 0.07269 0.05469 0.1456 0.04723 0.19074 C 0.03976 0.23588 -0.01527 0.26181 -0.04444 0.27037 C -0.07361 0.27894 -0.1151 0.22523 -0.12795 0.24259 C -0.14045 0.25972 -0.13559 0.32408 -0.12083 0.37408 C -0.10625 0.42408 -0.02343 0.50949 -0.04027 0.54259 C -0.05711 0.5757 -0.19253 0.55162 -0.22222 0.57222 C -0.25191 0.59283 -0.20156 0.63148 -0.21805 0.66667 C -0.23454 0.70185 -0.27777 0.74236 -0.32083 0.78333" pathEditMode="relative">
                                      <p:cBhvr additive="base" accumulate="none" from="" to="">
                                        <p:cTn id="89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90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9600000" from="1200000" to="10800000">
                                      <p:cBhvr additive="base" accumulate="none">
                                        <p:cTn id="91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7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2" presetID="0" presetClass="entr" presetSubtype="0" repeatCount="indefinite" fill="remove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94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95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96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2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7" presetID="0" presetClass="entr" presetSubtype="0" repeatCount="indefinite" fill="remove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99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00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101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7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2" presetID="0" presetClass="entr" presetSubtype="0" repeatCount="indefinite" fill="remove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3.33333E-6 -3.33333E-6 C -0.00902 0.02107 -0.04809 0.08658 -0.05416 0.12593 C -0.06024 0.16528 -0.02291 0.2007 -0.03611 0.23704 C -0.0493 0.27338 -0.12343 0.3 -0.13333 0.34445 C -0.14323 0.38889 -0.09218 0.45811 -0.09583 0.50371 C -0.09948 0.54931 -0.14305 0.59468 -0.15555 0.61852" pathEditMode="relative">
                                      <p:cBhvr additive="base" accumulate="none" from="" to="">
                                        <p:cTn id="104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05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21600000" from="24000000" to="2400000">
                                      <p:cBhvr additive="base" accumulate="none">
                                        <p:cTn id="106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2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7" presetID="0" presetClass="entr" presetSubtype="0" repeatCount="indefinite" fill="remove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33 -3.33333E-6 C 0.00312 0.03496 0.01441 0.15672 0.00277 0.20926 C -0.00886 0.26181 -0.05504 0.26135 -0.06667 0.31482 C -0.0783 0.36829 -0.06667 0.48496 -0.06667 0.52963" pathEditMode="relative">
                                      <p:cBhvr additive="base" accumulate="none" from="" to="">
                                        <p:cTn id="109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10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7500000" from="6660000" to="14160000">
                                      <p:cBhvr additive="base" accumulate="none">
                                        <p:cTn id="111" dur="1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7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2" presetID="0" presetClass="entr" presetSubtype="0" repeatCount="indefinite" fill="remove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11111E-6 1.85185E-6 C 0.02726 0.07269 0.05469 0.1456 0.04723 0.19074 C 0.03976 0.23588 -0.01527 0.26181 -0.04444 0.27037 C -0.07361 0.27894 -0.1151 0.22523 -0.12795 0.24259 C -0.14045 0.25972 -0.13559 0.32408 -0.12083 0.37408 C -0.10625 0.42408 -0.02343 0.50949 -0.04027 0.54259 C -0.05711 0.5757 -0.19253 0.55162 -0.22222 0.57222 C -0.25191 0.59283 -0.20156 0.63148 -0.21805 0.66667 C -0.23454 0.70185 -0.27777 0.74236 -0.32083 0.78333" pathEditMode="relative">
                                      <p:cBhvr additive="base" accumulate="none" from="" to="">
                                        <p:cTn id="114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15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9600000" from="1200000" to="10800000">
                                      <p:cBhvr additive="base" accumulate="none">
                                        <p:cTn id="116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2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7" presetID="0" presetClass="entr" presetSubtype="0" repeatCount="indefinite" fill="remove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119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20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121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7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2" presetID="0" presetClass="entr" presetSubtype="0" repeatCount="indefinite" fill="remove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3.33333E-6 -3.33333E-6 C -0.00902 0.02107 -0.04809 0.08658 -0.05416 0.12593 C -0.06024 0.16528 -0.02291 0.2007 -0.03611 0.23704 C -0.0493 0.27338 -0.12343 0.3 -0.13333 0.34445 C -0.14323 0.38889 -0.09218 0.45811 -0.09583 0.50371 C -0.09948 0.54931 -0.14305 0.59468 -0.15555 0.61852" pathEditMode="relative">
                                      <p:cBhvr additive="base" accumulate="none" from="" to="">
                                        <p:cTn id="124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25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21600000" from="24000000" to="2400000">
                                      <p:cBhvr additive="base" accumulate="none">
                                        <p:cTn id="126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2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7" presetID="0" presetClass="entr" presetSubtype="0" repeatCount="indefinite" fill="remove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129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30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131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7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2" presetID="0" presetClass="entr" presetSubtype="0" repeatCount="indefinite" fill="remove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3.33333E-6 -3.33333E-6 C -0.00902 0.02107 -0.04809 0.08658 -0.05416 0.12593 C -0.06024 0.16528 -0.02291 0.2007 -0.03611 0.23704 C -0.0493 0.27338 -0.12343 0.3 -0.13333 0.34445 C -0.14323 0.38889 -0.09218 0.45811 -0.09583 0.50371 C -0.09948 0.54931 -0.14305 0.59468 -0.15555 0.61852" pathEditMode="relative">
                                      <p:cBhvr additive="base" accumulate="none" from="" to="">
                                        <p:cTn id="134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35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21600000" from="24000000" to="2400000">
                                      <p:cBhvr additive="base" accumulate="none">
                                        <p:cTn id="136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2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7" presetID="0" presetClass="entr" presetSubtype="0" repeatCount="indefinite" fill="remove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11111E-6 1.85185E-6 C 0.02726 0.07269 0.05469 0.1456 0.04723 0.19074 C 0.03976 0.23588 -0.01527 0.26181 -0.04444 0.27037 C -0.07361 0.27894 -0.1151 0.22523 -0.12795 0.24259 C -0.14045 0.25972 -0.13559 0.32408 -0.12083 0.37408 C -0.10625 0.42408 -0.02343 0.50949 -0.04027 0.54259 C -0.05711 0.5757 -0.19253 0.55162 -0.22222 0.57222 C -0.25191 0.59283 -0.20156 0.63148 -0.21805 0.66667 C -0.23454 0.70185 -0.27777 0.74236 -0.32083 0.78333" pathEditMode="relative">
                                      <p:cBhvr additive="base" accumulate="none" from="" to="">
                                        <p:cTn id="13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4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9600000" from="1200000" to="10800000">
                                      <p:cBhvr additive="base" accumulate="none">
                                        <p:cTn id="14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7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2" presetID="0" presetClass="entr" presetSubtype="0" repeatCount="indefinite" fill="remove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144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45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146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2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7" presetID="0" presetClass="entr" presetSubtype="0" repeatCount="indefinite" fill="remove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11111E-6 1.85185E-6 C 0.02726 0.07269 0.05469 0.1456 0.04723 0.19074 C 0.03976 0.23588 -0.01527 0.26181 -0.04444 0.27037 C -0.07361 0.27894 -0.1151 0.22523 -0.12795 0.24259 C -0.14045 0.25972 -0.13559 0.32408 -0.12083 0.37408 C -0.10625 0.42408 -0.02343 0.50949 -0.04027 0.54259 C -0.05711 0.5757 -0.19253 0.55162 -0.22222 0.57222 C -0.25191 0.59283 -0.20156 0.63148 -0.21805 0.66667 C -0.23454 0.70185 -0.27777 0.74236 -0.32083 0.78333" pathEditMode="relative">
                                      <p:cBhvr additive="base" accumulate="none" from="" to="">
                                        <p:cTn id="14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5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9600000" from="1200000" to="10800000">
                                      <p:cBhvr additive="base" accumulate="none">
                                        <p:cTn id="15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7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2" presetID="0" presetClass="entr" presetSubtype="0" repeatCount="indefinite" fill="remove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154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55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156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2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7" presetID="0" presetClass="entr" presetSubtype="0" repeatCount="indefinite" fill="remove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159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60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161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2" presetID="0" presetClass="entr" presetSubtype="0" repeatCount="indefinite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11111E-6 1.85185E-6 C 0.02726 0.07269 0.05469 0.1456 0.04723 0.19074 C 0.03976 0.23588 -0.01527 0.26181 -0.04444 0.27037 C -0.07361 0.27894 -0.1151 0.22523 -0.12795 0.24259 C -0.14045 0.25972 -0.13559 0.32408 -0.12083 0.37408 C -0.10625 0.42408 -0.02343 0.50949 -0.04027 0.54259 C -0.05711 0.5757 -0.19253 0.55162 -0.22222 0.57222 C -0.25191 0.59283 -0.20156 0.63148 -0.21805 0.66667 C -0.23454 0.70185 -0.27777 0.74236 -0.32083 0.78333" pathEditMode="relative">
                                      <p:cBhvr additive="base" accumulate="none" from="" to="">
                                        <p:cTn id="164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65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9600000" from="1200000" to="10800000">
                                      <p:cBhvr additive="base" accumulate="none">
                                        <p:cTn id="166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2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7" presetID="0" presetClass="entr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16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7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17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7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2" presetID="0" presetClass="entr" presetSubtype="0" repeatCount="indefinite" fill="remove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174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75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176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2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7" presetID="0" presetClass="entr" presetSubtype="0" repeatCount="indefinite" fill="remove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3.33333E-6 -3.33333E-6 C -0.00902 0.02107 -0.04809 0.08658 -0.05416 0.12593 C -0.06024 0.16528 -0.02291 0.2007 -0.03611 0.23704 C -0.0493 0.27338 -0.12343 0.3 -0.13333 0.34445 C -0.14323 0.38889 -0.09218 0.45811 -0.09583 0.50371 C -0.09948 0.54931 -0.14305 0.59468 -0.15555 0.61852" pathEditMode="relative">
                                      <p:cBhvr additive="base" accumulate="none" from="" to="">
                                        <p:cTn id="179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80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21600000" from="24000000" to="2400000">
                                      <p:cBhvr additive="base" accumulate="none">
                                        <p:cTn id="181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7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2" presetID="0" presetClass="entr" presetSubtype="0" repeatCount="indefinite" fill="remove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33 -3.33333E-6 C 0.00312 0.03496 0.01441 0.15672 0.00277 0.20926 C -0.00886 0.26181 -0.05504 0.26135 -0.06667 0.31482 C -0.0783 0.36829 -0.06667 0.48496 -0.06667 0.52963" pathEditMode="relative">
                                      <p:cBhvr additive="base" accumulate="none" from="" to="">
                                        <p:cTn id="184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85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7500000" from="6660000" to="14160000">
                                      <p:cBhvr additive="base" accumulate="none">
                                        <p:cTn id="186" dur="1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2"/>
                                            </p:cond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7" presetID="0" presetClass="entr" presetSubtype="0" repeatCount="indefinite" fill="remove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18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9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19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7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2" presetID="0" presetClass="entr" presetSubtype="0" repeatCount="indefinite" fill="remove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194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195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196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2"/>
                                            </p:cond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7" presetID="0" presetClass="entr" presetSubtype="0" repeatCount="indefinite" fill="remove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3.33333E-6 -3.33333E-6 C -0.00902 0.02107 -0.04809 0.08658 -0.05416 0.12593 C -0.06024 0.16528 -0.02291 0.2007 -0.03611 0.23704 C -0.0493 0.27338 -0.12343 0.3 -0.13333 0.34445 C -0.14323 0.38889 -0.09218 0.45811 -0.09583 0.50371 C -0.09948 0.54931 -0.14305 0.59468 -0.15555 0.61852" pathEditMode="relative">
                                      <p:cBhvr additive="base" accumulate="none" from="" to="">
                                        <p:cTn id="199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00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21600000" from="24000000" to="2400000">
                                      <p:cBhvr additive="base" accumulate="none">
                                        <p:cTn id="201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7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2" presetID="0" presetClass="entr" presetSubtype="0" repeatCount="indefinite" fill="remove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33 -3.33333E-6 C 0.00312 0.03496 0.01441 0.15672 0.00277 0.20926 C -0.00886 0.26181 -0.05504 0.26135 -0.06667 0.31482 C -0.0783 0.36829 -0.06667 0.48496 -0.06667 0.52963" pathEditMode="relative">
                                      <p:cBhvr additive="base" accumulate="none" from="" to="">
                                        <p:cTn id="204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05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7500000" from="6660000" to="14160000">
                                      <p:cBhvr additive="base" accumulate="none">
                                        <p:cTn id="206" dur="1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2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7" presetID="0" presetClass="entr" presetSubtype="0" repeatCount="indefinite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1.11111E-6 1.85185E-6 C 0.02726 0.07269 0.05469 0.1456 0.04723 0.19074 C 0.03976 0.23588 -0.01527 0.26181 -0.04444 0.27037 C -0.07361 0.27894 -0.1151 0.22523 -0.12795 0.24259 C -0.14045 0.25972 -0.13559 0.32408 -0.12083 0.37408 C -0.10625 0.42408 -0.02343 0.50949 -0.04027 0.54259 C -0.05711 0.5757 -0.19253 0.55162 -0.22222 0.57222 C -0.25191 0.59283 -0.20156 0.63148 -0.21805 0.66667 C -0.23454 0.70185 -0.27777 0.74236 -0.32083 0.78333" pathEditMode="relative">
                                      <p:cBhvr additive="base" accumulate="none" from="" to="">
                                        <p:cTn id="20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1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9600000" from="1200000" to="10800000">
                                      <p:cBhvr additive="base" accumulate="none">
                                        <p:cTn id="21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7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2" presetID="0" presetClass="entr" presetSubtype="0" repeatCount="indefinite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214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15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216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2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7" presetID="0" presetClass="entr" presetSubtype="0" repeatCount="indefinite" fill="remove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219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20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221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7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2" presetID="0" presetClass="entr" presetSubtype="0" repeatCount="indefinite" fill="remove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224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25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226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2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7" presetID="0" presetClass="entr" presetSubtype="0" repeatCount="indefinite" fill="remove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3.33333E-6 -3.33333E-6 C -0.00902 0.02107 -0.04809 0.08658 -0.05416 0.12593 C -0.06024 0.16528 -0.02291 0.2007 -0.03611 0.23704 C -0.0493 0.27338 -0.12343 0.3 -0.13333 0.34445 C -0.14323 0.38889 -0.09218 0.45811 -0.09583 0.50371 C -0.09948 0.54931 -0.14305 0.59468 -0.15555 0.61852" pathEditMode="relative">
                                      <p:cBhvr additive="base" accumulate="none" from="" to="">
                                        <p:cTn id="229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30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21600000" from="24000000" to="2400000">
                                      <p:cBhvr additive="base" accumulate="none">
                                        <p:cTn id="231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7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2" presetID="0" presetClass="entr" presetSubtype="0" repeatCount="indefinite" fill="remove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0033 -3.33333E-6 C 0.00312 0.03496 0.01441 0.15672 0.00277 0.20926 C -0.00886 0.26181 -0.05504 0.26135 -0.06667 0.31482 C -0.0783 0.36829 -0.06667 0.48496 -0.06667 0.52963" pathEditMode="relative">
                                      <p:cBhvr additive="base" accumulate="none" from="" to="">
                                        <p:cTn id="234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35" dur="3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7500000" from="6660000" to="14160000">
                                      <p:cBhvr additive="base" accumulate="none">
                                        <p:cTn id="236" dur="1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2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7" presetID="0" presetClass="entr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23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4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24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7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2" presetID="0" presetClass="entr" presetSubtype="0" repeatCount="indefinite" fill="remove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6.66667E-6 8.14815E-6 C 0.03124 0.03727 0.06267 0.07477 0.05277 0.10371 C 0.04288 0.13264 -0.04879 0.13473 -0.05973 0.17408 C -0.07067 0.21343 0.00208 0.29167 -0.01251 0.34075 C -0.02709 0.38982 -0.13733 0.42084 -0.14723 0.46852 C -0.15712 0.51598 -0.05469 0.5713 -0.07223 0.62593 C -0.08976 0.68056 -0.17136 0.73843 -0.25278 0.7963" pathEditMode="relative">
                                      <p:cBhvr additive="base" accumulate="none" from="" to="">
                                        <p:cTn id="244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45" dur="5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4380000" from="12600000" to="21600000">
                                      <p:cBhvr additive="base" accumulate="none">
                                        <p:cTn id="246" dur="25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2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7" presetID="0" presetClass="entr" presetSubtype="0" repeatCount="indefinite" fill="remove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3.33333E-6 -3.33333E-6 C -0.04723 0.05371 -0.08872 0.10741 -0.1 0.16852 C -0.11129 0.22963 -0.05434 0.31412 -0.06806 0.36667 C -0.08177 0.41922 -0.15348 0.47061 -0.18195 0.48334 C -0.21042 0.49607 -0.22639 0.44908 -0.23889 0.4426 C -0.25139 0.43588 -0.26997 0.44167 -0.25695 0.44445 C -0.24393 0.44723 -0.18125 0.43357 -0.16111 0.45926 C -0.14098 0.48496 -0.10417 0.54098 -0.13611 0.59815 C -0.16806 0.65486 -0.26007 0.73125 -0.35278 0.8" pathEditMode="relative">
                                      <p:cBhvr additive="base" accumulate="none" from="" to="">
                                        <p:cTn id="249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50" dur="6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60000" y="160000"/>
                                    </p:animScale>
                                    <p:animRot by="16200000" from="0" to="16200000">
                                      <p:cBhvr additive="base" accumulate="none">
                                        <p:cTn id="251" dur="3000" repeatCount="2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7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2" presetID="0" presetClass="entr" presetSubtype="0" repeatCount="indefinite" fill="remove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3.33333E-6 -3.33333E-6 C -0.00902 0.02107 -0.04809 0.08658 -0.05416 0.12593 C -0.06024 0.16528 -0.02291 0.2007 -0.03611 0.23704 C -0.0493 0.27338 -0.12343 0.3 -0.13333 0.34445 C -0.14323 0.38889 -0.09218 0.45811 -0.09583 0.50371 C -0.09948 0.54931 -0.14305 0.59468 -0.15555 0.61852" pathEditMode="relative">
                                      <p:cBhvr additive="base" accumulate="none" from="" to="">
                                        <p:cTn id="254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by x="100000" y="100000"/>
                                      <p:from x="0" y="0"/>
                                      <p:to x="100000" y="100000"/>
                                    </p:animMotion>
                                    <p:animScale>
                                      <p:cBhvr additive="base" accumulate="none">
                                        <p:cTn id="255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by x="100000" y="100000"/>
                                      <p:from x="70000" y="70000"/>
                                      <p:to x="150000" y="150000"/>
                                    </p:animScale>
                                    <p:animRot by="21600000" from="24000000" to="2400000">
                                      <p:cBhvr additive="base" accumulate="none">
                                        <p:cTn id="256" dur="4000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2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9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2" dur="3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9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5" dur="6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9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8" dur="6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9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1" dur="6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9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4" dur="6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7184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7" presetID="1" presetClass="mediacall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8" dur="4318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9" presetID="1" presetClass="mediacall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0" dur="4736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1" presetID="0" presetClass="path" presetSubtype="0" decel="22222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1.18644E-6 -6.62096E-6 C -0.03525 0.00612 -0.07051 0.01248 -0.09915 0.02766 C -0.12779 0.04284 -0.14017 0.083 -0.17169 0.09182 C -0.20322 0.10063 -0.25423 0.071 -0.28847 0.08129 C -0.32271 0.09157 -0.34491 0.14519 -0.37728 0.15376 C -0.40966 0.16233 -0.4461 0.1474 -0.48237 0.13246 " pathEditMode="relative" ptsTypes="aaaaaA">
                                      <p:cBhvr>
                                        <p:cTn id="282" dur="4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1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mediacall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6" dur="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2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2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 numSld="3">
                <p:cTn id="2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/>
          <p:cNvSpPr>
            <a:spLocks/>
          </p:cNvSpPr>
          <p:nvPr/>
        </p:nvSpPr>
        <p:spPr bwMode="auto">
          <a:xfrm>
            <a:off x="5489575" y="6251575"/>
            <a:ext cx="422275" cy="352425"/>
          </a:xfrm>
          <a:custGeom>
            <a:avLst/>
            <a:gdLst>
              <a:gd name="T0" fmla="*/ 88 w 266"/>
              <a:gd name="T1" fmla="*/ 222 h 222"/>
              <a:gd name="T2" fmla="*/ 88 w 266"/>
              <a:gd name="T3" fmla="*/ 222 h 222"/>
              <a:gd name="T4" fmla="*/ 62 w 266"/>
              <a:gd name="T5" fmla="*/ 212 h 222"/>
              <a:gd name="T6" fmla="*/ 40 w 266"/>
              <a:gd name="T7" fmla="*/ 206 h 222"/>
              <a:gd name="T8" fmla="*/ 20 w 266"/>
              <a:gd name="T9" fmla="*/ 196 h 222"/>
              <a:gd name="T10" fmla="*/ 12 w 266"/>
              <a:gd name="T11" fmla="*/ 190 h 222"/>
              <a:gd name="T12" fmla="*/ 6 w 266"/>
              <a:gd name="T13" fmla="*/ 184 h 222"/>
              <a:gd name="T14" fmla="*/ 6 w 266"/>
              <a:gd name="T15" fmla="*/ 184 h 222"/>
              <a:gd name="T16" fmla="*/ 2 w 266"/>
              <a:gd name="T17" fmla="*/ 160 h 222"/>
              <a:gd name="T18" fmla="*/ 0 w 266"/>
              <a:gd name="T19" fmla="*/ 132 h 222"/>
              <a:gd name="T20" fmla="*/ 2 w 266"/>
              <a:gd name="T21" fmla="*/ 108 h 222"/>
              <a:gd name="T22" fmla="*/ 4 w 266"/>
              <a:gd name="T23" fmla="*/ 98 h 222"/>
              <a:gd name="T24" fmla="*/ 8 w 266"/>
              <a:gd name="T25" fmla="*/ 88 h 222"/>
              <a:gd name="T26" fmla="*/ 8 w 266"/>
              <a:gd name="T27" fmla="*/ 88 h 222"/>
              <a:gd name="T28" fmla="*/ 26 w 266"/>
              <a:gd name="T29" fmla="*/ 82 h 222"/>
              <a:gd name="T30" fmla="*/ 36 w 266"/>
              <a:gd name="T31" fmla="*/ 78 h 222"/>
              <a:gd name="T32" fmla="*/ 44 w 266"/>
              <a:gd name="T33" fmla="*/ 74 h 222"/>
              <a:gd name="T34" fmla="*/ 44 w 266"/>
              <a:gd name="T35" fmla="*/ 74 h 222"/>
              <a:gd name="T36" fmla="*/ 46 w 266"/>
              <a:gd name="T37" fmla="*/ 36 h 222"/>
              <a:gd name="T38" fmla="*/ 46 w 266"/>
              <a:gd name="T39" fmla="*/ 36 h 222"/>
              <a:gd name="T40" fmla="*/ 52 w 266"/>
              <a:gd name="T41" fmla="*/ 32 h 222"/>
              <a:gd name="T42" fmla="*/ 56 w 266"/>
              <a:gd name="T43" fmla="*/ 30 h 222"/>
              <a:gd name="T44" fmla="*/ 66 w 266"/>
              <a:gd name="T45" fmla="*/ 32 h 222"/>
              <a:gd name="T46" fmla="*/ 76 w 266"/>
              <a:gd name="T47" fmla="*/ 34 h 222"/>
              <a:gd name="T48" fmla="*/ 84 w 266"/>
              <a:gd name="T49" fmla="*/ 34 h 222"/>
              <a:gd name="T50" fmla="*/ 90 w 266"/>
              <a:gd name="T51" fmla="*/ 34 h 222"/>
              <a:gd name="T52" fmla="*/ 90 w 266"/>
              <a:gd name="T53" fmla="*/ 34 h 222"/>
              <a:gd name="T54" fmla="*/ 142 w 266"/>
              <a:gd name="T55" fmla="*/ 6 h 222"/>
              <a:gd name="T56" fmla="*/ 142 w 266"/>
              <a:gd name="T57" fmla="*/ 6 h 222"/>
              <a:gd name="T58" fmla="*/ 234 w 266"/>
              <a:gd name="T59" fmla="*/ 0 h 222"/>
              <a:gd name="T60" fmla="*/ 234 w 266"/>
              <a:gd name="T61" fmla="*/ 0 h 222"/>
              <a:gd name="T62" fmla="*/ 242 w 266"/>
              <a:gd name="T63" fmla="*/ 4 h 222"/>
              <a:gd name="T64" fmla="*/ 250 w 266"/>
              <a:gd name="T65" fmla="*/ 10 h 222"/>
              <a:gd name="T66" fmla="*/ 258 w 266"/>
              <a:gd name="T67" fmla="*/ 20 h 222"/>
              <a:gd name="T68" fmla="*/ 266 w 266"/>
              <a:gd name="T69" fmla="*/ 32 h 222"/>
              <a:gd name="T70" fmla="*/ 266 w 266"/>
              <a:gd name="T71" fmla="*/ 32 h 222"/>
              <a:gd name="T72" fmla="*/ 266 w 266"/>
              <a:gd name="T73" fmla="*/ 52 h 222"/>
              <a:gd name="T74" fmla="*/ 266 w 266"/>
              <a:gd name="T75" fmla="*/ 52 h 222"/>
              <a:gd name="T76" fmla="*/ 262 w 266"/>
              <a:gd name="T77" fmla="*/ 60 h 222"/>
              <a:gd name="T78" fmla="*/ 258 w 266"/>
              <a:gd name="T79" fmla="*/ 68 h 222"/>
              <a:gd name="T80" fmla="*/ 258 w 266"/>
              <a:gd name="T81" fmla="*/ 68 h 222"/>
              <a:gd name="T82" fmla="*/ 236 w 266"/>
              <a:gd name="T83" fmla="*/ 100 h 222"/>
              <a:gd name="T84" fmla="*/ 226 w 266"/>
              <a:gd name="T85" fmla="*/ 116 h 222"/>
              <a:gd name="T86" fmla="*/ 218 w 266"/>
              <a:gd name="T87" fmla="*/ 134 h 222"/>
              <a:gd name="T88" fmla="*/ 218 w 266"/>
              <a:gd name="T89" fmla="*/ 134 h 222"/>
              <a:gd name="T90" fmla="*/ 212 w 266"/>
              <a:gd name="T91" fmla="*/ 148 h 222"/>
              <a:gd name="T92" fmla="*/ 208 w 266"/>
              <a:gd name="T93" fmla="*/ 158 h 222"/>
              <a:gd name="T94" fmla="*/ 202 w 266"/>
              <a:gd name="T95" fmla="*/ 166 h 222"/>
              <a:gd name="T96" fmla="*/ 202 w 266"/>
              <a:gd name="T97" fmla="*/ 166 h 222"/>
              <a:gd name="T98" fmla="*/ 178 w 266"/>
              <a:gd name="T99" fmla="*/ 178 h 222"/>
              <a:gd name="T100" fmla="*/ 156 w 266"/>
              <a:gd name="T101" fmla="*/ 192 h 222"/>
              <a:gd name="T102" fmla="*/ 116 w 266"/>
              <a:gd name="T103" fmla="*/ 218 h 222"/>
              <a:gd name="T104" fmla="*/ 116 w 266"/>
              <a:gd name="T105" fmla="*/ 218 h 222"/>
              <a:gd name="T106" fmla="*/ 88 w 266"/>
              <a:gd name="T107" fmla="*/ 222 h 222"/>
              <a:gd name="T108" fmla="*/ 88 w 266"/>
              <a:gd name="T109" fmla="*/ 222 h 22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66"/>
              <a:gd name="T166" fmla="*/ 0 h 222"/>
              <a:gd name="T167" fmla="*/ 266 w 266"/>
              <a:gd name="T168" fmla="*/ 222 h 22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66" h="222">
                <a:moveTo>
                  <a:pt x="88" y="222"/>
                </a:moveTo>
                <a:lnTo>
                  <a:pt x="88" y="222"/>
                </a:lnTo>
                <a:lnTo>
                  <a:pt x="62" y="212"/>
                </a:lnTo>
                <a:lnTo>
                  <a:pt x="40" y="206"/>
                </a:lnTo>
                <a:lnTo>
                  <a:pt x="20" y="196"/>
                </a:lnTo>
                <a:lnTo>
                  <a:pt x="12" y="190"/>
                </a:lnTo>
                <a:lnTo>
                  <a:pt x="6" y="184"/>
                </a:lnTo>
                <a:lnTo>
                  <a:pt x="2" y="160"/>
                </a:lnTo>
                <a:lnTo>
                  <a:pt x="0" y="132"/>
                </a:lnTo>
                <a:lnTo>
                  <a:pt x="2" y="108"/>
                </a:lnTo>
                <a:lnTo>
                  <a:pt x="4" y="98"/>
                </a:lnTo>
                <a:lnTo>
                  <a:pt x="8" y="88"/>
                </a:lnTo>
                <a:lnTo>
                  <a:pt x="26" y="82"/>
                </a:lnTo>
                <a:lnTo>
                  <a:pt x="36" y="78"/>
                </a:lnTo>
                <a:lnTo>
                  <a:pt x="44" y="74"/>
                </a:lnTo>
                <a:lnTo>
                  <a:pt x="46" y="36"/>
                </a:lnTo>
                <a:lnTo>
                  <a:pt x="52" y="32"/>
                </a:lnTo>
                <a:lnTo>
                  <a:pt x="56" y="30"/>
                </a:lnTo>
                <a:lnTo>
                  <a:pt x="66" y="32"/>
                </a:lnTo>
                <a:lnTo>
                  <a:pt x="76" y="34"/>
                </a:lnTo>
                <a:lnTo>
                  <a:pt x="84" y="34"/>
                </a:lnTo>
                <a:lnTo>
                  <a:pt x="90" y="34"/>
                </a:lnTo>
                <a:lnTo>
                  <a:pt x="142" y="6"/>
                </a:lnTo>
                <a:lnTo>
                  <a:pt x="234" y="0"/>
                </a:lnTo>
                <a:lnTo>
                  <a:pt x="242" y="4"/>
                </a:lnTo>
                <a:lnTo>
                  <a:pt x="250" y="10"/>
                </a:lnTo>
                <a:lnTo>
                  <a:pt x="258" y="20"/>
                </a:lnTo>
                <a:lnTo>
                  <a:pt x="266" y="32"/>
                </a:lnTo>
                <a:lnTo>
                  <a:pt x="266" y="52"/>
                </a:lnTo>
                <a:lnTo>
                  <a:pt x="262" y="60"/>
                </a:lnTo>
                <a:lnTo>
                  <a:pt x="258" y="68"/>
                </a:lnTo>
                <a:lnTo>
                  <a:pt x="236" y="100"/>
                </a:lnTo>
                <a:lnTo>
                  <a:pt x="226" y="116"/>
                </a:lnTo>
                <a:lnTo>
                  <a:pt x="218" y="134"/>
                </a:lnTo>
                <a:lnTo>
                  <a:pt x="212" y="148"/>
                </a:lnTo>
                <a:lnTo>
                  <a:pt x="208" y="158"/>
                </a:lnTo>
                <a:lnTo>
                  <a:pt x="202" y="166"/>
                </a:lnTo>
                <a:lnTo>
                  <a:pt x="178" y="178"/>
                </a:lnTo>
                <a:lnTo>
                  <a:pt x="156" y="192"/>
                </a:lnTo>
                <a:lnTo>
                  <a:pt x="116" y="218"/>
                </a:lnTo>
                <a:lnTo>
                  <a:pt x="88" y="222"/>
                </a:lnTo>
                <a:close/>
              </a:path>
            </a:pathLst>
          </a:custGeom>
          <a:noFill/>
          <a:ln w="19050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39750" y="15875"/>
            <a:ext cx="7975600" cy="6213475"/>
          </a:xfrm>
          <a:custGeom>
            <a:avLst/>
            <a:gdLst>
              <a:gd name="T0" fmla="*/ 3152 w 5024"/>
              <a:gd name="T1" fmla="*/ 3764 h 3914"/>
              <a:gd name="T2" fmla="*/ 2904 w 5024"/>
              <a:gd name="T3" fmla="*/ 3696 h 3914"/>
              <a:gd name="T4" fmla="*/ 2720 w 5024"/>
              <a:gd name="T5" fmla="*/ 3612 h 3914"/>
              <a:gd name="T6" fmla="*/ 2446 w 5024"/>
              <a:gd name="T7" fmla="*/ 3668 h 3914"/>
              <a:gd name="T8" fmla="*/ 2320 w 5024"/>
              <a:gd name="T9" fmla="*/ 3792 h 3914"/>
              <a:gd name="T10" fmla="*/ 2124 w 5024"/>
              <a:gd name="T11" fmla="*/ 3656 h 3914"/>
              <a:gd name="T12" fmla="*/ 1982 w 5024"/>
              <a:gd name="T13" fmla="*/ 3478 h 3914"/>
              <a:gd name="T14" fmla="*/ 2098 w 5024"/>
              <a:gd name="T15" fmla="*/ 3086 h 3914"/>
              <a:gd name="T16" fmla="*/ 1936 w 5024"/>
              <a:gd name="T17" fmla="*/ 3024 h 3914"/>
              <a:gd name="T18" fmla="*/ 1656 w 5024"/>
              <a:gd name="T19" fmla="*/ 3038 h 3914"/>
              <a:gd name="T20" fmla="*/ 1382 w 5024"/>
              <a:gd name="T21" fmla="*/ 2958 h 3914"/>
              <a:gd name="T22" fmla="*/ 1096 w 5024"/>
              <a:gd name="T23" fmla="*/ 2970 h 3914"/>
              <a:gd name="T24" fmla="*/ 828 w 5024"/>
              <a:gd name="T25" fmla="*/ 2860 h 3914"/>
              <a:gd name="T26" fmla="*/ 628 w 5024"/>
              <a:gd name="T27" fmla="*/ 2666 h 3914"/>
              <a:gd name="T28" fmla="*/ 312 w 5024"/>
              <a:gd name="T29" fmla="*/ 2400 h 3914"/>
              <a:gd name="T30" fmla="*/ 278 w 5024"/>
              <a:gd name="T31" fmla="*/ 2192 h 3914"/>
              <a:gd name="T32" fmla="*/ 262 w 5024"/>
              <a:gd name="T33" fmla="*/ 1920 h 3914"/>
              <a:gd name="T34" fmla="*/ 114 w 5024"/>
              <a:gd name="T35" fmla="*/ 1734 h 3914"/>
              <a:gd name="T36" fmla="*/ 86 w 5024"/>
              <a:gd name="T37" fmla="*/ 1410 h 3914"/>
              <a:gd name="T38" fmla="*/ 8 w 5024"/>
              <a:gd name="T39" fmla="*/ 1272 h 3914"/>
              <a:gd name="T40" fmla="*/ 254 w 5024"/>
              <a:gd name="T41" fmla="*/ 1198 h 3914"/>
              <a:gd name="T42" fmla="*/ 534 w 5024"/>
              <a:gd name="T43" fmla="*/ 1158 h 3914"/>
              <a:gd name="T44" fmla="*/ 724 w 5024"/>
              <a:gd name="T45" fmla="*/ 820 h 3914"/>
              <a:gd name="T46" fmla="*/ 994 w 5024"/>
              <a:gd name="T47" fmla="*/ 664 h 3914"/>
              <a:gd name="T48" fmla="*/ 1230 w 5024"/>
              <a:gd name="T49" fmla="*/ 626 h 3914"/>
              <a:gd name="T50" fmla="*/ 1456 w 5024"/>
              <a:gd name="T51" fmla="*/ 530 h 3914"/>
              <a:gd name="T52" fmla="*/ 1586 w 5024"/>
              <a:gd name="T53" fmla="*/ 898 h 3914"/>
              <a:gd name="T54" fmla="*/ 1986 w 5024"/>
              <a:gd name="T55" fmla="*/ 1198 h 3914"/>
              <a:gd name="T56" fmla="*/ 2578 w 5024"/>
              <a:gd name="T57" fmla="*/ 1398 h 3914"/>
              <a:gd name="T58" fmla="*/ 2920 w 5024"/>
              <a:gd name="T59" fmla="*/ 1360 h 3914"/>
              <a:gd name="T60" fmla="*/ 3282 w 5024"/>
              <a:gd name="T61" fmla="*/ 1212 h 3914"/>
              <a:gd name="T62" fmla="*/ 3368 w 5024"/>
              <a:gd name="T63" fmla="*/ 1050 h 3914"/>
              <a:gd name="T64" fmla="*/ 3636 w 5024"/>
              <a:gd name="T65" fmla="*/ 882 h 3914"/>
              <a:gd name="T66" fmla="*/ 3792 w 5024"/>
              <a:gd name="T67" fmla="*/ 664 h 3914"/>
              <a:gd name="T68" fmla="*/ 3554 w 5024"/>
              <a:gd name="T69" fmla="*/ 718 h 3914"/>
              <a:gd name="T70" fmla="*/ 3700 w 5024"/>
              <a:gd name="T71" fmla="*/ 476 h 3914"/>
              <a:gd name="T72" fmla="*/ 3790 w 5024"/>
              <a:gd name="T73" fmla="*/ 138 h 3914"/>
              <a:gd name="T74" fmla="*/ 4078 w 5024"/>
              <a:gd name="T75" fmla="*/ 20 h 3914"/>
              <a:gd name="T76" fmla="*/ 4372 w 5024"/>
              <a:gd name="T77" fmla="*/ 288 h 3914"/>
              <a:gd name="T78" fmla="*/ 4626 w 5024"/>
              <a:gd name="T79" fmla="*/ 396 h 3914"/>
              <a:gd name="T80" fmla="*/ 4950 w 5024"/>
              <a:gd name="T81" fmla="*/ 342 h 3914"/>
              <a:gd name="T82" fmla="*/ 4994 w 5024"/>
              <a:gd name="T83" fmla="*/ 714 h 3914"/>
              <a:gd name="T84" fmla="*/ 4884 w 5024"/>
              <a:gd name="T85" fmla="*/ 896 h 3914"/>
              <a:gd name="T86" fmla="*/ 4832 w 5024"/>
              <a:gd name="T87" fmla="*/ 1116 h 3914"/>
              <a:gd name="T88" fmla="*/ 4722 w 5024"/>
              <a:gd name="T89" fmla="*/ 1230 h 3914"/>
              <a:gd name="T90" fmla="*/ 4482 w 5024"/>
              <a:gd name="T91" fmla="*/ 1412 h 3914"/>
              <a:gd name="T92" fmla="*/ 4206 w 5024"/>
              <a:gd name="T93" fmla="*/ 1678 h 3914"/>
              <a:gd name="T94" fmla="*/ 4196 w 5024"/>
              <a:gd name="T95" fmla="*/ 1430 h 3914"/>
              <a:gd name="T96" fmla="*/ 3866 w 5024"/>
              <a:gd name="T97" fmla="*/ 1690 h 3914"/>
              <a:gd name="T98" fmla="*/ 3988 w 5024"/>
              <a:gd name="T99" fmla="*/ 1796 h 3914"/>
              <a:gd name="T100" fmla="*/ 4328 w 5024"/>
              <a:gd name="T101" fmla="*/ 1834 h 3914"/>
              <a:gd name="T102" fmla="*/ 4100 w 5024"/>
              <a:gd name="T103" fmla="*/ 2054 h 3914"/>
              <a:gd name="T104" fmla="*/ 4268 w 5024"/>
              <a:gd name="T105" fmla="*/ 2378 h 3914"/>
              <a:gd name="T106" fmla="*/ 4384 w 5024"/>
              <a:gd name="T107" fmla="*/ 2538 h 3914"/>
              <a:gd name="T108" fmla="*/ 4424 w 5024"/>
              <a:gd name="T109" fmla="*/ 2668 h 3914"/>
              <a:gd name="T110" fmla="*/ 4380 w 5024"/>
              <a:gd name="T111" fmla="*/ 2774 h 3914"/>
              <a:gd name="T112" fmla="*/ 4282 w 5024"/>
              <a:gd name="T113" fmla="*/ 3048 h 3914"/>
              <a:gd name="T114" fmla="*/ 4242 w 5024"/>
              <a:gd name="T115" fmla="*/ 3212 h 3914"/>
              <a:gd name="T116" fmla="*/ 4136 w 5024"/>
              <a:gd name="T117" fmla="*/ 3370 h 3914"/>
              <a:gd name="T118" fmla="*/ 3930 w 5024"/>
              <a:gd name="T119" fmla="*/ 3558 h 3914"/>
              <a:gd name="T120" fmla="*/ 3726 w 5024"/>
              <a:gd name="T121" fmla="*/ 3658 h 3914"/>
              <a:gd name="T122" fmla="*/ 3512 w 5024"/>
              <a:gd name="T123" fmla="*/ 3730 h 3914"/>
              <a:gd name="T124" fmla="*/ 3288 w 5024"/>
              <a:gd name="T125" fmla="*/ 3834 h 391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024"/>
              <a:gd name="T190" fmla="*/ 0 h 3914"/>
              <a:gd name="T191" fmla="*/ 5024 w 5024"/>
              <a:gd name="T192" fmla="*/ 3914 h 391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024" h="3914">
                <a:moveTo>
                  <a:pt x="3272" y="3914"/>
                </a:moveTo>
                <a:lnTo>
                  <a:pt x="3272" y="3914"/>
                </a:lnTo>
                <a:lnTo>
                  <a:pt x="3258" y="3900"/>
                </a:lnTo>
                <a:lnTo>
                  <a:pt x="3250" y="3888"/>
                </a:lnTo>
                <a:lnTo>
                  <a:pt x="3246" y="3878"/>
                </a:lnTo>
                <a:lnTo>
                  <a:pt x="3242" y="3866"/>
                </a:lnTo>
                <a:lnTo>
                  <a:pt x="3216" y="3828"/>
                </a:lnTo>
                <a:lnTo>
                  <a:pt x="3216" y="3810"/>
                </a:lnTo>
                <a:lnTo>
                  <a:pt x="3216" y="3796"/>
                </a:lnTo>
                <a:lnTo>
                  <a:pt x="3218" y="3790"/>
                </a:lnTo>
                <a:lnTo>
                  <a:pt x="3222" y="3784"/>
                </a:lnTo>
                <a:lnTo>
                  <a:pt x="3226" y="3780"/>
                </a:lnTo>
                <a:lnTo>
                  <a:pt x="3234" y="3776"/>
                </a:lnTo>
                <a:lnTo>
                  <a:pt x="3236" y="3770"/>
                </a:lnTo>
                <a:lnTo>
                  <a:pt x="3226" y="3770"/>
                </a:lnTo>
                <a:lnTo>
                  <a:pt x="3218" y="3772"/>
                </a:lnTo>
                <a:lnTo>
                  <a:pt x="3208" y="3776"/>
                </a:lnTo>
                <a:lnTo>
                  <a:pt x="3198" y="3782"/>
                </a:lnTo>
                <a:lnTo>
                  <a:pt x="3188" y="3790"/>
                </a:lnTo>
                <a:lnTo>
                  <a:pt x="3156" y="3790"/>
                </a:lnTo>
                <a:lnTo>
                  <a:pt x="3152" y="3764"/>
                </a:lnTo>
                <a:lnTo>
                  <a:pt x="3138" y="3758"/>
                </a:lnTo>
                <a:lnTo>
                  <a:pt x="3132" y="3752"/>
                </a:lnTo>
                <a:lnTo>
                  <a:pt x="3130" y="3746"/>
                </a:lnTo>
                <a:lnTo>
                  <a:pt x="3126" y="3740"/>
                </a:lnTo>
                <a:lnTo>
                  <a:pt x="3122" y="3742"/>
                </a:lnTo>
                <a:lnTo>
                  <a:pt x="3120" y="3744"/>
                </a:lnTo>
                <a:lnTo>
                  <a:pt x="3118" y="3750"/>
                </a:lnTo>
                <a:lnTo>
                  <a:pt x="3116" y="3760"/>
                </a:lnTo>
                <a:lnTo>
                  <a:pt x="3114" y="3770"/>
                </a:lnTo>
                <a:lnTo>
                  <a:pt x="3102" y="3770"/>
                </a:lnTo>
                <a:lnTo>
                  <a:pt x="3100" y="3768"/>
                </a:lnTo>
                <a:lnTo>
                  <a:pt x="3094" y="3766"/>
                </a:lnTo>
                <a:lnTo>
                  <a:pt x="3086" y="3768"/>
                </a:lnTo>
                <a:lnTo>
                  <a:pt x="3076" y="3770"/>
                </a:lnTo>
                <a:lnTo>
                  <a:pt x="3070" y="3774"/>
                </a:lnTo>
                <a:lnTo>
                  <a:pt x="3040" y="3772"/>
                </a:lnTo>
                <a:lnTo>
                  <a:pt x="3012" y="3768"/>
                </a:lnTo>
                <a:lnTo>
                  <a:pt x="2986" y="3764"/>
                </a:lnTo>
                <a:lnTo>
                  <a:pt x="2962" y="3762"/>
                </a:lnTo>
                <a:lnTo>
                  <a:pt x="2952" y="3756"/>
                </a:lnTo>
                <a:lnTo>
                  <a:pt x="2944" y="3748"/>
                </a:lnTo>
                <a:lnTo>
                  <a:pt x="2928" y="3730"/>
                </a:lnTo>
                <a:lnTo>
                  <a:pt x="2904" y="3696"/>
                </a:lnTo>
                <a:lnTo>
                  <a:pt x="2904" y="3674"/>
                </a:lnTo>
                <a:lnTo>
                  <a:pt x="2914" y="3654"/>
                </a:lnTo>
                <a:lnTo>
                  <a:pt x="2918" y="3644"/>
                </a:lnTo>
                <a:lnTo>
                  <a:pt x="2920" y="3634"/>
                </a:lnTo>
                <a:lnTo>
                  <a:pt x="2898" y="3620"/>
                </a:lnTo>
                <a:lnTo>
                  <a:pt x="2868" y="3618"/>
                </a:lnTo>
                <a:lnTo>
                  <a:pt x="2834" y="3614"/>
                </a:lnTo>
                <a:lnTo>
                  <a:pt x="2818" y="3610"/>
                </a:lnTo>
                <a:lnTo>
                  <a:pt x="2804" y="3604"/>
                </a:lnTo>
                <a:lnTo>
                  <a:pt x="2792" y="3598"/>
                </a:lnTo>
                <a:lnTo>
                  <a:pt x="2786" y="3590"/>
                </a:lnTo>
                <a:lnTo>
                  <a:pt x="2780" y="3574"/>
                </a:lnTo>
                <a:lnTo>
                  <a:pt x="2774" y="3572"/>
                </a:lnTo>
                <a:lnTo>
                  <a:pt x="2764" y="3574"/>
                </a:lnTo>
                <a:lnTo>
                  <a:pt x="2756" y="3576"/>
                </a:lnTo>
                <a:lnTo>
                  <a:pt x="2748" y="3580"/>
                </a:lnTo>
                <a:lnTo>
                  <a:pt x="2740" y="3584"/>
                </a:lnTo>
                <a:lnTo>
                  <a:pt x="2734" y="3590"/>
                </a:lnTo>
                <a:lnTo>
                  <a:pt x="2728" y="3598"/>
                </a:lnTo>
                <a:lnTo>
                  <a:pt x="2720" y="3612"/>
                </a:lnTo>
                <a:lnTo>
                  <a:pt x="2708" y="3622"/>
                </a:lnTo>
                <a:lnTo>
                  <a:pt x="2698" y="3632"/>
                </a:lnTo>
                <a:lnTo>
                  <a:pt x="2660" y="3632"/>
                </a:lnTo>
                <a:lnTo>
                  <a:pt x="2656" y="3640"/>
                </a:lnTo>
                <a:lnTo>
                  <a:pt x="2646" y="3650"/>
                </a:lnTo>
                <a:lnTo>
                  <a:pt x="2630" y="3664"/>
                </a:lnTo>
                <a:lnTo>
                  <a:pt x="2606" y="3666"/>
                </a:lnTo>
                <a:lnTo>
                  <a:pt x="2590" y="3648"/>
                </a:lnTo>
                <a:lnTo>
                  <a:pt x="2586" y="3642"/>
                </a:lnTo>
                <a:lnTo>
                  <a:pt x="2580" y="3642"/>
                </a:lnTo>
                <a:lnTo>
                  <a:pt x="2574" y="3642"/>
                </a:lnTo>
                <a:lnTo>
                  <a:pt x="2566" y="3646"/>
                </a:lnTo>
                <a:lnTo>
                  <a:pt x="2550" y="3654"/>
                </a:lnTo>
                <a:lnTo>
                  <a:pt x="2540" y="3660"/>
                </a:lnTo>
                <a:lnTo>
                  <a:pt x="2516" y="3658"/>
                </a:lnTo>
                <a:lnTo>
                  <a:pt x="2504" y="3648"/>
                </a:lnTo>
                <a:lnTo>
                  <a:pt x="2494" y="3640"/>
                </a:lnTo>
                <a:lnTo>
                  <a:pt x="2484" y="3636"/>
                </a:lnTo>
                <a:lnTo>
                  <a:pt x="2474" y="3636"/>
                </a:lnTo>
                <a:lnTo>
                  <a:pt x="2446" y="3668"/>
                </a:lnTo>
                <a:lnTo>
                  <a:pt x="2420" y="3670"/>
                </a:lnTo>
                <a:lnTo>
                  <a:pt x="2404" y="3660"/>
                </a:lnTo>
                <a:lnTo>
                  <a:pt x="2398" y="3656"/>
                </a:lnTo>
                <a:lnTo>
                  <a:pt x="2392" y="3656"/>
                </a:lnTo>
                <a:lnTo>
                  <a:pt x="2384" y="3664"/>
                </a:lnTo>
                <a:lnTo>
                  <a:pt x="2382" y="3668"/>
                </a:lnTo>
                <a:lnTo>
                  <a:pt x="2380" y="3684"/>
                </a:lnTo>
                <a:lnTo>
                  <a:pt x="2388" y="3698"/>
                </a:lnTo>
                <a:lnTo>
                  <a:pt x="2394" y="3708"/>
                </a:lnTo>
                <a:lnTo>
                  <a:pt x="2396" y="3722"/>
                </a:lnTo>
                <a:lnTo>
                  <a:pt x="2396" y="3744"/>
                </a:lnTo>
                <a:lnTo>
                  <a:pt x="2396" y="3756"/>
                </a:lnTo>
                <a:lnTo>
                  <a:pt x="2396" y="3768"/>
                </a:lnTo>
                <a:lnTo>
                  <a:pt x="2404" y="3796"/>
                </a:lnTo>
                <a:lnTo>
                  <a:pt x="2404" y="3816"/>
                </a:lnTo>
                <a:lnTo>
                  <a:pt x="2394" y="3828"/>
                </a:lnTo>
                <a:lnTo>
                  <a:pt x="2372" y="3828"/>
                </a:lnTo>
                <a:lnTo>
                  <a:pt x="2320" y="3792"/>
                </a:lnTo>
                <a:lnTo>
                  <a:pt x="2320" y="3742"/>
                </a:lnTo>
                <a:lnTo>
                  <a:pt x="2316" y="3738"/>
                </a:lnTo>
                <a:lnTo>
                  <a:pt x="2310" y="3736"/>
                </a:lnTo>
                <a:lnTo>
                  <a:pt x="2302" y="3734"/>
                </a:lnTo>
                <a:lnTo>
                  <a:pt x="2280" y="3752"/>
                </a:lnTo>
                <a:lnTo>
                  <a:pt x="2268" y="3762"/>
                </a:lnTo>
                <a:lnTo>
                  <a:pt x="2258" y="3770"/>
                </a:lnTo>
                <a:lnTo>
                  <a:pt x="2250" y="3770"/>
                </a:lnTo>
                <a:lnTo>
                  <a:pt x="2244" y="3764"/>
                </a:lnTo>
                <a:lnTo>
                  <a:pt x="2238" y="3760"/>
                </a:lnTo>
                <a:lnTo>
                  <a:pt x="2228" y="3756"/>
                </a:lnTo>
                <a:lnTo>
                  <a:pt x="2214" y="3738"/>
                </a:lnTo>
                <a:lnTo>
                  <a:pt x="2208" y="3730"/>
                </a:lnTo>
                <a:lnTo>
                  <a:pt x="2202" y="3726"/>
                </a:lnTo>
                <a:lnTo>
                  <a:pt x="2182" y="3700"/>
                </a:lnTo>
                <a:lnTo>
                  <a:pt x="2160" y="3698"/>
                </a:lnTo>
                <a:lnTo>
                  <a:pt x="2144" y="3694"/>
                </a:lnTo>
                <a:lnTo>
                  <a:pt x="2134" y="3688"/>
                </a:lnTo>
                <a:lnTo>
                  <a:pt x="2128" y="3678"/>
                </a:lnTo>
                <a:lnTo>
                  <a:pt x="2124" y="3668"/>
                </a:lnTo>
                <a:lnTo>
                  <a:pt x="2124" y="3656"/>
                </a:lnTo>
                <a:lnTo>
                  <a:pt x="2124" y="3622"/>
                </a:lnTo>
                <a:lnTo>
                  <a:pt x="2132" y="3604"/>
                </a:lnTo>
                <a:lnTo>
                  <a:pt x="2130" y="3582"/>
                </a:lnTo>
                <a:lnTo>
                  <a:pt x="2094" y="3570"/>
                </a:lnTo>
                <a:lnTo>
                  <a:pt x="2088" y="3564"/>
                </a:lnTo>
                <a:lnTo>
                  <a:pt x="2088" y="3544"/>
                </a:lnTo>
                <a:lnTo>
                  <a:pt x="2086" y="3542"/>
                </a:lnTo>
                <a:lnTo>
                  <a:pt x="2084" y="3540"/>
                </a:lnTo>
                <a:lnTo>
                  <a:pt x="2082" y="3530"/>
                </a:lnTo>
                <a:lnTo>
                  <a:pt x="2078" y="3516"/>
                </a:lnTo>
                <a:lnTo>
                  <a:pt x="2064" y="3486"/>
                </a:lnTo>
                <a:lnTo>
                  <a:pt x="2060" y="3468"/>
                </a:lnTo>
                <a:lnTo>
                  <a:pt x="2054" y="3460"/>
                </a:lnTo>
                <a:lnTo>
                  <a:pt x="2050" y="3458"/>
                </a:lnTo>
                <a:lnTo>
                  <a:pt x="2046" y="3456"/>
                </a:lnTo>
                <a:lnTo>
                  <a:pt x="2036" y="3456"/>
                </a:lnTo>
                <a:lnTo>
                  <a:pt x="1994" y="3478"/>
                </a:lnTo>
                <a:lnTo>
                  <a:pt x="1982" y="3478"/>
                </a:lnTo>
                <a:lnTo>
                  <a:pt x="1974" y="3476"/>
                </a:lnTo>
                <a:lnTo>
                  <a:pt x="1968" y="3474"/>
                </a:lnTo>
                <a:lnTo>
                  <a:pt x="1964" y="3470"/>
                </a:lnTo>
                <a:lnTo>
                  <a:pt x="1964" y="3372"/>
                </a:lnTo>
                <a:lnTo>
                  <a:pt x="1972" y="3352"/>
                </a:lnTo>
                <a:lnTo>
                  <a:pt x="1980" y="3336"/>
                </a:lnTo>
                <a:lnTo>
                  <a:pt x="1992" y="3322"/>
                </a:lnTo>
                <a:lnTo>
                  <a:pt x="2002" y="3308"/>
                </a:lnTo>
                <a:lnTo>
                  <a:pt x="2016" y="3296"/>
                </a:lnTo>
                <a:lnTo>
                  <a:pt x="2030" y="3284"/>
                </a:lnTo>
                <a:lnTo>
                  <a:pt x="2064" y="3260"/>
                </a:lnTo>
                <a:lnTo>
                  <a:pt x="2068" y="3258"/>
                </a:lnTo>
                <a:lnTo>
                  <a:pt x="2070" y="3254"/>
                </a:lnTo>
                <a:lnTo>
                  <a:pt x="2074" y="3236"/>
                </a:lnTo>
                <a:lnTo>
                  <a:pt x="2074" y="3210"/>
                </a:lnTo>
                <a:lnTo>
                  <a:pt x="2080" y="3192"/>
                </a:lnTo>
                <a:lnTo>
                  <a:pt x="2084" y="3176"/>
                </a:lnTo>
                <a:lnTo>
                  <a:pt x="2084" y="3146"/>
                </a:lnTo>
                <a:lnTo>
                  <a:pt x="2088" y="3128"/>
                </a:lnTo>
                <a:lnTo>
                  <a:pt x="2092" y="3122"/>
                </a:lnTo>
                <a:lnTo>
                  <a:pt x="2096" y="3116"/>
                </a:lnTo>
                <a:lnTo>
                  <a:pt x="2098" y="3086"/>
                </a:lnTo>
                <a:lnTo>
                  <a:pt x="2092" y="3076"/>
                </a:lnTo>
                <a:lnTo>
                  <a:pt x="2086" y="3068"/>
                </a:lnTo>
                <a:lnTo>
                  <a:pt x="2070" y="3056"/>
                </a:lnTo>
                <a:lnTo>
                  <a:pt x="2058" y="3046"/>
                </a:lnTo>
                <a:lnTo>
                  <a:pt x="2052" y="3040"/>
                </a:lnTo>
                <a:lnTo>
                  <a:pt x="2048" y="3034"/>
                </a:lnTo>
                <a:lnTo>
                  <a:pt x="2048" y="2998"/>
                </a:lnTo>
                <a:lnTo>
                  <a:pt x="2044" y="2998"/>
                </a:lnTo>
                <a:lnTo>
                  <a:pt x="2036" y="2982"/>
                </a:lnTo>
                <a:lnTo>
                  <a:pt x="2026" y="2970"/>
                </a:lnTo>
                <a:lnTo>
                  <a:pt x="2010" y="2950"/>
                </a:lnTo>
                <a:lnTo>
                  <a:pt x="1990" y="2950"/>
                </a:lnTo>
                <a:lnTo>
                  <a:pt x="1974" y="2966"/>
                </a:lnTo>
                <a:lnTo>
                  <a:pt x="1974" y="2980"/>
                </a:lnTo>
                <a:lnTo>
                  <a:pt x="1972" y="2996"/>
                </a:lnTo>
                <a:lnTo>
                  <a:pt x="1968" y="3012"/>
                </a:lnTo>
                <a:lnTo>
                  <a:pt x="1964" y="3018"/>
                </a:lnTo>
                <a:lnTo>
                  <a:pt x="1960" y="3024"/>
                </a:lnTo>
                <a:lnTo>
                  <a:pt x="1936" y="3024"/>
                </a:lnTo>
                <a:lnTo>
                  <a:pt x="1918" y="3016"/>
                </a:lnTo>
                <a:lnTo>
                  <a:pt x="1906" y="3008"/>
                </a:lnTo>
                <a:lnTo>
                  <a:pt x="1902" y="3002"/>
                </a:lnTo>
                <a:lnTo>
                  <a:pt x="1898" y="2998"/>
                </a:lnTo>
                <a:lnTo>
                  <a:pt x="1896" y="2990"/>
                </a:lnTo>
                <a:lnTo>
                  <a:pt x="1896" y="2982"/>
                </a:lnTo>
                <a:lnTo>
                  <a:pt x="1878" y="2974"/>
                </a:lnTo>
                <a:lnTo>
                  <a:pt x="1862" y="2968"/>
                </a:lnTo>
                <a:lnTo>
                  <a:pt x="1838" y="2960"/>
                </a:lnTo>
                <a:lnTo>
                  <a:pt x="1826" y="2946"/>
                </a:lnTo>
                <a:lnTo>
                  <a:pt x="1810" y="2946"/>
                </a:lnTo>
                <a:lnTo>
                  <a:pt x="1792" y="2960"/>
                </a:lnTo>
                <a:lnTo>
                  <a:pt x="1774" y="2972"/>
                </a:lnTo>
                <a:lnTo>
                  <a:pt x="1738" y="2996"/>
                </a:lnTo>
                <a:lnTo>
                  <a:pt x="1726" y="2998"/>
                </a:lnTo>
                <a:lnTo>
                  <a:pt x="1718" y="3000"/>
                </a:lnTo>
                <a:lnTo>
                  <a:pt x="1712" y="3004"/>
                </a:lnTo>
                <a:lnTo>
                  <a:pt x="1706" y="3008"/>
                </a:lnTo>
                <a:lnTo>
                  <a:pt x="1698" y="3020"/>
                </a:lnTo>
                <a:lnTo>
                  <a:pt x="1688" y="3034"/>
                </a:lnTo>
                <a:lnTo>
                  <a:pt x="1664" y="3036"/>
                </a:lnTo>
                <a:lnTo>
                  <a:pt x="1656" y="3038"/>
                </a:lnTo>
                <a:lnTo>
                  <a:pt x="1650" y="3042"/>
                </a:lnTo>
                <a:lnTo>
                  <a:pt x="1640" y="3054"/>
                </a:lnTo>
                <a:lnTo>
                  <a:pt x="1624" y="3072"/>
                </a:lnTo>
                <a:lnTo>
                  <a:pt x="1614" y="3078"/>
                </a:lnTo>
                <a:lnTo>
                  <a:pt x="1600" y="3082"/>
                </a:lnTo>
                <a:lnTo>
                  <a:pt x="1576" y="3086"/>
                </a:lnTo>
                <a:lnTo>
                  <a:pt x="1574" y="3092"/>
                </a:lnTo>
                <a:lnTo>
                  <a:pt x="1472" y="3088"/>
                </a:lnTo>
                <a:lnTo>
                  <a:pt x="1454" y="3090"/>
                </a:lnTo>
                <a:lnTo>
                  <a:pt x="1436" y="3090"/>
                </a:lnTo>
                <a:lnTo>
                  <a:pt x="1428" y="3088"/>
                </a:lnTo>
                <a:lnTo>
                  <a:pt x="1422" y="3086"/>
                </a:lnTo>
                <a:lnTo>
                  <a:pt x="1416" y="3082"/>
                </a:lnTo>
                <a:lnTo>
                  <a:pt x="1410" y="3076"/>
                </a:lnTo>
                <a:lnTo>
                  <a:pt x="1410" y="3058"/>
                </a:lnTo>
                <a:lnTo>
                  <a:pt x="1430" y="3012"/>
                </a:lnTo>
                <a:lnTo>
                  <a:pt x="1416" y="3008"/>
                </a:lnTo>
                <a:lnTo>
                  <a:pt x="1406" y="3000"/>
                </a:lnTo>
                <a:lnTo>
                  <a:pt x="1390" y="2988"/>
                </a:lnTo>
                <a:lnTo>
                  <a:pt x="1382" y="2958"/>
                </a:lnTo>
                <a:lnTo>
                  <a:pt x="1354" y="2956"/>
                </a:lnTo>
                <a:lnTo>
                  <a:pt x="1330" y="2950"/>
                </a:lnTo>
                <a:lnTo>
                  <a:pt x="1312" y="2930"/>
                </a:lnTo>
                <a:lnTo>
                  <a:pt x="1274" y="2914"/>
                </a:lnTo>
                <a:lnTo>
                  <a:pt x="1252" y="2902"/>
                </a:lnTo>
                <a:lnTo>
                  <a:pt x="1244" y="2898"/>
                </a:lnTo>
                <a:lnTo>
                  <a:pt x="1234" y="2894"/>
                </a:lnTo>
                <a:lnTo>
                  <a:pt x="1224" y="2894"/>
                </a:lnTo>
                <a:lnTo>
                  <a:pt x="1216" y="2898"/>
                </a:lnTo>
                <a:lnTo>
                  <a:pt x="1208" y="2904"/>
                </a:lnTo>
                <a:lnTo>
                  <a:pt x="1202" y="2914"/>
                </a:lnTo>
                <a:lnTo>
                  <a:pt x="1172" y="2928"/>
                </a:lnTo>
                <a:lnTo>
                  <a:pt x="1160" y="2940"/>
                </a:lnTo>
                <a:lnTo>
                  <a:pt x="1144" y="2996"/>
                </a:lnTo>
                <a:lnTo>
                  <a:pt x="1122" y="2996"/>
                </a:lnTo>
                <a:lnTo>
                  <a:pt x="1110" y="2990"/>
                </a:lnTo>
                <a:lnTo>
                  <a:pt x="1102" y="2984"/>
                </a:lnTo>
                <a:lnTo>
                  <a:pt x="1098" y="2978"/>
                </a:lnTo>
                <a:lnTo>
                  <a:pt x="1096" y="2970"/>
                </a:lnTo>
                <a:lnTo>
                  <a:pt x="1094" y="2962"/>
                </a:lnTo>
                <a:lnTo>
                  <a:pt x="1094" y="2954"/>
                </a:lnTo>
                <a:lnTo>
                  <a:pt x="1094" y="2938"/>
                </a:lnTo>
                <a:lnTo>
                  <a:pt x="1106" y="2904"/>
                </a:lnTo>
                <a:lnTo>
                  <a:pt x="1100" y="2896"/>
                </a:lnTo>
                <a:lnTo>
                  <a:pt x="1098" y="2894"/>
                </a:lnTo>
                <a:lnTo>
                  <a:pt x="1094" y="2892"/>
                </a:lnTo>
                <a:lnTo>
                  <a:pt x="1068" y="2894"/>
                </a:lnTo>
                <a:lnTo>
                  <a:pt x="1046" y="2900"/>
                </a:lnTo>
                <a:lnTo>
                  <a:pt x="1024" y="2906"/>
                </a:lnTo>
                <a:lnTo>
                  <a:pt x="1004" y="2914"/>
                </a:lnTo>
                <a:lnTo>
                  <a:pt x="998" y="2918"/>
                </a:lnTo>
                <a:lnTo>
                  <a:pt x="992" y="2920"/>
                </a:lnTo>
                <a:lnTo>
                  <a:pt x="984" y="2920"/>
                </a:lnTo>
                <a:lnTo>
                  <a:pt x="976" y="2918"/>
                </a:lnTo>
                <a:lnTo>
                  <a:pt x="964" y="2914"/>
                </a:lnTo>
                <a:lnTo>
                  <a:pt x="956" y="2912"/>
                </a:lnTo>
                <a:lnTo>
                  <a:pt x="918" y="2866"/>
                </a:lnTo>
                <a:lnTo>
                  <a:pt x="840" y="2866"/>
                </a:lnTo>
                <a:lnTo>
                  <a:pt x="828" y="2860"/>
                </a:lnTo>
                <a:lnTo>
                  <a:pt x="820" y="2844"/>
                </a:lnTo>
                <a:lnTo>
                  <a:pt x="814" y="2830"/>
                </a:lnTo>
                <a:lnTo>
                  <a:pt x="808" y="2818"/>
                </a:lnTo>
                <a:lnTo>
                  <a:pt x="804" y="2808"/>
                </a:lnTo>
                <a:lnTo>
                  <a:pt x="792" y="2804"/>
                </a:lnTo>
                <a:lnTo>
                  <a:pt x="784" y="2800"/>
                </a:lnTo>
                <a:lnTo>
                  <a:pt x="778" y="2794"/>
                </a:lnTo>
                <a:lnTo>
                  <a:pt x="776" y="2788"/>
                </a:lnTo>
                <a:lnTo>
                  <a:pt x="750" y="2774"/>
                </a:lnTo>
                <a:lnTo>
                  <a:pt x="744" y="2772"/>
                </a:lnTo>
                <a:lnTo>
                  <a:pt x="736" y="2770"/>
                </a:lnTo>
                <a:lnTo>
                  <a:pt x="728" y="2772"/>
                </a:lnTo>
                <a:lnTo>
                  <a:pt x="700" y="2750"/>
                </a:lnTo>
                <a:lnTo>
                  <a:pt x="690" y="2740"/>
                </a:lnTo>
                <a:lnTo>
                  <a:pt x="684" y="2728"/>
                </a:lnTo>
                <a:lnTo>
                  <a:pt x="680" y="2716"/>
                </a:lnTo>
                <a:lnTo>
                  <a:pt x="678" y="2706"/>
                </a:lnTo>
                <a:lnTo>
                  <a:pt x="676" y="2684"/>
                </a:lnTo>
                <a:lnTo>
                  <a:pt x="674" y="2674"/>
                </a:lnTo>
                <a:lnTo>
                  <a:pt x="672" y="2664"/>
                </a:lnTo>
                <a:lnTo>
                  <a:pt x="628" y="2666"/>
                </a:lnTo>
                <a:lnTo>
                  <a:pt x="610" y="2658"/>
                </a:lnTo>
                <a:lnTo>
                  <a:pt x="600" y="2650"/>
                </a:lnTo>
                <a:lnTo>
                  <a:pt x="596" y="2642"/>
                </a:lnTo>
                <a:lnTo>
                  <a:pt x="592" y="2630"/>
                </a:lnTo>
                <a:lnTo>
                  <a:pt x="580" y="2610"/>
                </a:lnTo>
                <a:lnTo>
                  <a:pt x="520" y="2566"/>
                </a:lnTo>
                <a:lnTo>
                  <a:pt x="486" y="2510"/>
                </a:lnTo>
                <a:lnTo>
                  <a:pt x="470" y="2512"/>
                </a:lnTo>
                <a:lnTo>
                  <a:pt x="456" y="2516"/>
                </a:lnTo>
                <a:lnTo>
                  <a:pt x="444" y="2522"/>
                </a:lnTo>
                <a:lnTo>
                  <a:pt x="434" y="2530"/>
                </a:lnTo>
                <a:lnTo>
                  <a:pt x="386" y="2530"/>
                </a:lnTo>
                <a:lnTo>
                  <a:pt x="374" y="2520"/>
                </a:lnTo>
                <a:lnTo>
                  <a:pt x="366" y="2512"/>
                </a:lnTo>
                <a:lnTo>
                  <a:pt x="354" y="2496"/>
                </a:lnTo>
                <a:lnTo>
                  <a:pt x="346" y="2478"/>
                </a:lnTo>
                <a:lnTo>
                  <a:pt x="344" y="2464"/>
                </a:lnTo>
                <a:lnTo>
                  <a:pt x="342" y="2454"/>
                </a:lnTo>
                <a:lnTo>
                  <a:pt x="332" y="2434"/>
                </a:lnTo>
                <a:lnTo>
                  <a:pt x="312" y="2400"/>
                </a:lnTo>
                <a:lnTo>
                  <a:pt x="258" y="2368"/>
                </a:lnTo>
                <a:lnTo>
                  <a:pt x="226" y="2356"/>
                </a:lnTo>
                <a:lnTo>
                  <a:pt x="212" y="2350"/>
                </a:lnTo>
                <a:lnTo>
                  <a:pt x="202" y="2344"/>
                </a:lnTo>
                <a:lnTo>
                  <a:pt x="198" y="2334"/>
                </a:lnTo>
                <a:lnTo>
                  <a:pt x="198" y="2326"/>
                </a:lnTo>
                <a:lnTo>
                  <a:pt x="198" y="2318"/>
                </a:lnTo>
                <a:lnTo>
                  <a:pt x="200" y="2310"/>
                </a:lnTo>
                <a:lnTo>
                  <a:pt x="208" y="2296"/>
                </a:lnTo>
                <a:lnTo>
                  <a:pt x="220" y="2284"/>
                </a:lnTo>
                <a:lnTo>
                  <a:pt x="224" y="2210"/>
                </a:lnTo>
                <a:lnTo>
                  <a:pt x="214" y="2184"/>
                </a:lnTo>
                <a:lnTo>
                  <a:pt x="214" y="2174"/>
                </a:lnTo>
                <a:lnTo>
                  <a:pt x="214" y="2168"/>
                </a:lnTo>
                <a:lnTo>
                  <a:pt x="218" y="2164"/>
                </a:lnTo>
                <a:lnTo>
                  <a:pt x="224" y="2162"/>
                </a:lnTo>
                <a:lnTo>
                  <a:pt x="236" y="2160"/>
                </a:lnTo>
                <a:lnTo>
                  <a:pt x="252" y="2160"/>
                </a:lnTo>
                <a:lnTo>
                  <a:pt x="260" y="2166"/>
                </a:lnTo>
                <a:lnTo>
                  <a:pt x="264" y="2170"/>
                </a:lnTo>
                <a:lnTo>
                  <a:pt x="270" y="2178"/>
                </a:lnTo>
                <a:lnTo>
                  <a:pt x="278" y="2192"/>
                </a:lnTo>
                <a:lnTo>
                  <a:pt x="290" y="2196"/>
                </a:lnTo>
                <a:lnTo>
                  <a:pt x="296" y="2188"/>
                </a:lnTo>
                <a:lnTo>
                  <a:pt x="298" y="2180"/>
                </a:lnTo>
                <a:lnTo>
                  <a:pt x="300" y="2168"/>
                </a:lnTo>
                <a:lnTo>
                  <a:pt x="302" y="2158"/>
                </a:lnTo>
                <a:lnTo>
                  <a:pt x="300" y="2136"/>
                </a:lnTo>
                <a:lnTo>
                  <a:pt x="300" y="2118"/>
                </a:lnTo>
                <a:lnTo>
                  <a:pt x="278" y="2052"/>
                </a:lnTo>
                <a:lnTo>
                  <a:pt x="278" y="2024"/>
                </a:lnTo>
                <a:lnTo>
                  <a:pt x="280" y="2008"/>
                </a:lnTo>
                <a:lnTo>
                  <a:pt x="282" y="2000"/>
                </a:lnTo>
                <a:lnTo>
                  <a:pt x="286" y="1994"/>
                </a:lnTo>
                <a:lnTo>
                  <a:pt x="300" y="1978"/>
                </a:lnTo>
                <a:lnTo>
                  <a:pt x="308" y="1964"/>
                </a:lnTo>
                <a:lnTo>
                  <a:pt x="308" y="1956"/>
                </a:lnTo>
                <a:lnTo>
                  <a:pt x="272" y="1932"/>
                </a:lnTo>
                <a:lnTo>
                  <a:pt x="268" y="1930"/>
                </a:lnTo>
                <a:lnTo>
                  <a:pt x="266" y="1928"/>
                </a:lnTo>
                <a:lnTo>
                  <a:pt x="262" y="1920"/>
                </a:lnTo>
                <a:lnTo>
                  <a:pt x="256" y="1912"/>
                </a:lnTo>
                <a:lnTo>
                  <a:pt x="252" y="1906"/>
                </a:lnTo>
                <a:lnTo>
                  <a:pt x="250" y="1898"/>
                </a:lnTo>
                <a:lnTo>
                  <a:pt x="248" y="1890"/>
                </a:lnTo>
                <a:lnTo>
                  <a:pt x="250" y="1872"/>
                </a:lnTo>
                <a:lnTo>
                  <a:pt x="250" y="1860"/>
                </a:lnTo>
                <a:lnTo>
                  <a:pt x="254" y="1854"/>
                </a:lnTo>
                <a:lnTo>
                  <a:pt x="256" y="1848"/>
                </a:lnTo>
                <a:lnTo>
                  <a:pt x="254" y="1836"/>
                </a:lnTo>
                <a:lnTo>
                  <a:pt x="250" y="1828"/>
                </a:lnTo>
                <a:lnTo>
                  <a:pt x="244" y="1822"/>
                </a:lnTo>
                <a:lnTo>
                  <a:pt x="238" y="1818"/>
                </a:lnTo>
                <a:lnTo>
                  <a:pt x="230" y="1816"/>
                </a:lnTo>
                <a:lnTo>
                  <a:pt x="222" y="1816"/>
                </a:lnTo>
                <a:lnTo>
                  <a:pt x="206" y="1816"/>
                </a:lnTo>
                <a:lnTo>
                  <a:pt x="196" y="1810"/>
                </a:lnTo>
                <a:lnTo>
                  <a:pt x="186" y="1804"/>
                </a:lnTo>
                <a:lnTo>
                  <a:pt x="180" y="1796"/>
                </a:lnTo>
                <a:lnTo>
                  <a:pt x="172" y="1786"/>
                </a:lnTo>
                <a:lnTo>
                  <a:pt x="162" y="1768"/>
                </a:lnTo>
                <a:lnTo>
                  <a:pt x="154" y="1752"/>
                </a:lnTo>
                <a:lnTo>
                  <a:pt x="126" y="1744"/>
                </a:lnTo>
                <a:lnTo>
                  <a:pt x="118" y="1740"/>
                </a:lnTo>
                <a:lnTo>
                  <a:pt x="114" y="1734"/>
                </a:lnTo>
                <a:lnTo>
                  <a:pt x="112" y="1728"/>
                </a:lnTo>
                <a:lnTo>
                  <a:pt x="112" y="1720"/>
                </a:lnTo>
                <a:lnTo>
                  <a:pt x="112" y="1694"/>
                </a:lnTo>
                <a:lnTo>
                  <a:pt x="124" y="1660"/>
                </a:lnTo>
                <a:lnTo>
                  <a:pt x="122" y="1650"/>
                </a:lnTo>
                <a:lnTo>
                  <a:pt x="118" y="1640"/>
                </a:lnTo>
                <a:lnTo>
                  <a:pt x="112" y="1632"/>
                </a:lnTo>
                <a:lnTo>
                  <a:pt x="106" y="1624"/>
                </a:lnTo>
                <a:lnTo>
                  <a:pt x="92" y="1612"/>
                </a:lnTo>
                <a:lnTo>
                  <a:pt x="78" y="1602"/>
                </a:lnTo>
                <a:lnTo>
                  <a:pt x="36" y="1578"/>
                </a:lnTo>
                <a:lnTo>
                  <a:pt x="32" y="1572"/>
                </a:lnTo>
                <a:lnTo>
                  <a:pt x="32" y="1542"/>
                </a:lnTo>
                <a:lnTo>
                  <a:pt x="32" y="1534"/>
                </a:lnTo>
                <a:lnTo>
                  <a:pt x="34" y="1528"/>
                </a:lnTo>
                <a:lnTo>
                  <a:pt x="38" y="1524"/>
                </a:lnTo>
                <a:lnTo>
                  <a:pt x="46" y="1522"/>
                </a:lnTo>
                <a:lnTo>
                  <a:pt x="68" y="1510"/>
                </a:lnTo>
                <a:lnTo>
                  <a:pt x="84" y="1502"/>
                </a:lnTo>
                <a:lnTo>
                  <a:pt x="86" y="1440"/>
                </a:lnTo>
                <a:lnTo>
                  <a:pt x="86" y="1410"/>
                </a:lnTo>
                <a:lnTo>
                  <a:pt x="82" y="1396"/>
                </a:lnTo>
                <a:lnTo>
                  <a:pt x="78" y="1384"/>
                </a:lnTo>
                <a:lnTo>
                  <a:pt x="72" y="1380"/>
                </a:lnTo>
                <a:lnTo>
                  <a:pt x="66" y="1378"/>
                </a:lnTo>
                <a:lnTo>
                  <a:pt x="52" y="1376"/>
                </a:lnTo>
                <a:lnTo>
                  <a:pt x="40" y="1378"/>
                </a:lnTo>
                <a:lnTo>
                  <a:pt x="30" y="1380"/>
                </a:lnTo>
                <a:lnTo>
                  <a:pt x="28" y="1386"/>
                </a:lnTo>
                <a:lnTo>
                  <a:pt x="24" y="1388"/>
                </a:lnTo>
                <a:lnTo>
                  <a:pt x="20" y="1390"/>
                </a:lnTo>
                <a:lnTo>
                  <a:pt x="16" y="1388"/>
                </a:lnTo>
                <a:lnTo>
                  <a:pt x="10" y="1384"/>
                </a:lnTo>
                <a:lnTo>
                  <a:pt x="6" y="1380"/>
                </a:lnTo>
                <a:lnTo>
                  <a:pt x="0" y="1354"/>
                </a:lnTo>
                <a:lnTo>
                  <a:pt x="0" y="1330"/>
                </a:lnTo>
                <a:lnTo>
                  <a:pt x="26" y="1320"/>
                </a:lnTo>
                <a:lnTo>
                  <a:pt x="26" y="1312"/>
                </a:lnTo>
                <a:lnTo>
                  <a:pt x="24" y="1306"/>
                </a:lnTo>
                <a:lnTo>
                  <a:pt x="18" y="1300"/>
                </a:lnTo>
                <a:lnTo>
                  <a:pt x="12" y="1294"/>
                </a:lnTo>
                <a:lnTo>
                  <a:pt x="8" y="1290"/>
                </a:lnTo>
                <a:lnTo>
                  <a:pt x="8" y="1272"/>
                </a:lnTo>
                <a:lnTo>
                  <a:pt x="10" y="1268"/>
                </a:lnTo>
                <a:lnTo>
                  <a:pt x="12" y="1266"/>
                </a:lnTo>
                <a:lnTo>
                  <a:pt x="20" y="1262"/>
                </a:lnTo>
                <a:lnTo>
                  <a:pt x="36" y="1256"/>
                </a:lnTo>
                <a:lnTo>
                  <a:pt x="44" y="1248"/>
                </a:lnTo>
                <a:lnTo>
                  <a:pt x="50" y="1238"/>
                </a:lnTo>
                <a:lnTo>
                  <a:pt x="62" y="1218"/>
                </a:lnTo>
                <a:lnTo>
                  <a:pt x="74" y="1210"/>
                </a:lnTo>
                <a:lnTo>
                  <a:pt x="88" y="1204"/>
                </a:lnTo>
                <a:lnTo>
                  <a:pt x="110" y="1196"/>
                </a:lnTo>
                <a:lnTo>
                  <a:pt x="130" y="1196"/>
                </a:lnTo>
                <a:lnTo>
                  <a:pt x="162" y="1194"/>
                </a:lnTo>
                <a:lnTo>
                  <a:pt x="178" y="1192"/>
                </a:lnTo>
                <a:lnTo>
                  <a:pt x="194" y="1188"/>
                </a:lnTo>
                <a:lnTo>
                  <a:pt x="208" y="1182"/>
                </a:lnTo>
                <a:lnTo>
                  <a:pt x="218" y="1176"/>
                </a:lnTo>
                <a:lnTo>
                  <a:pt x="232" y="1174"/>
                </a:lnTo>
                <a:lnTo>
                  <a:pt x="244" y="1172"/>
                </a:lnTo>
                <a:lnTo>
                  <a:pt x="246" y="1174"/>
                </a:lnTo>
                <a:lnTo>
                  <a:pt x="250" y="1178"/>
                </a:lnTo>
                <a:lnTo>
                  <a:pt x="252" y="1186"/>
                </a:lnTo>
                <a:lnTo>
                  <a:pt x="254" y="1198"/>
                </a:lnTo>
                <a:lnTo>
                  <a:pt x="260" y="1212"/>
                </a:lnTo>
                <a:lnTo>
                  <a:pt x="264" y="1218"/>
                </a:lnTo>
                <a:lnTo>
                  <a:pt x="268" y="1222"/>
                </a:lnTo>
                <a:lnTo>
                  <a:pt x="274" y="1224"/>
                </a:lnTo>
                <a:lnTo>
                  <a:pt x="280" y="1226"/>
                </a:lnTo>
                <a:lnTo>
                  <a:pt x="302" y="1224"/>
                </a:lnTo>
                <a:lnTo>
                  <a:pt x="312" y="1214"/>
                </a:lnTo>
                <a:lnTo>
                  <a:pt x="322" y="1200"/>
                </a:lnTo>
                <a:lnTo>
                  <a:pt x="332" y="1188"/>
                </a:lnTo>
                <a:lnTo>
                  <a:pt x="342" y="1178"/>
                </a:lnTo>
                <a:lnTo>
                  <a:pt x="366" y="1180"/>
                </a:lnTo>
                <a:lnTo>
                  <a:pt x="378" y="1180"/>
                </a:lnTo>
                <a:lnTo>
                  <a:pt x="394" y="1178"/>
                </a:lnTo>
                <a:lnTo>
                  <a:pt x="398" y="1170"/>
                </a:lnTo>
                <a:lnTo>
                  <a:pt x="404" y="1164"/>
                </a:lnTo>
                <a:lnTo>
                  <a:pt x="410" y="1160"/>
                </a:lnTo>
                <a:lnTo>
                  <a:pt x="416" y="1158"/>
                </a:lnTo>
                <a:lnTo>
                  <a:pt x="432" y="1154"/>
                </a:lnTo>
                <a:lnTo>
                  <a:pt x="450" y="1154"/>
                </a:lnTo>
                <a:lnTo>
                  <a:pt x="492" y="1168"/>
                </a:lnTo>
                <a:lnTo>
                  <a:pt x="498" y="1164"/>
                </a:lnTo>
                <a:lnTo>
                  <a:pt x="506" y="1162"/>
                </a:lnTo>
                <a:lnTo>
                  <a:pt x="534" y="1158"/>
                </a:lnTo>
                <a:lnTo>
                  <a:pt x="564" y="1154"/>
                </a:lnTo>
                <a:lnTo>
                  <a:pt x="590" y="1148"/>
                </a:lnTo>
                <a:lnTo>
                  <a:pt x="608" y="1138"/>
                </a:lnTo>
                <a:lnTo>
                  <a:pt x="628" y="1128"/>
                </a:lnTo>
                <a:lnTo>
                  <a:pt x="632" y="1110"/>
                </a:lnTo>
                <a:lnTo>
                  <a:pt x="638" y="1098"/>
                </a:lnTo>
                <a:lnTo>
                  <a:pt x="646" y="1090"/>
                </a:lnTo>
                <a:lnTo>
                  <a:pt x="660" y="1078"/>
                </a:lnTo>
                <a:lnTo>
                  <a:pt x="684" y="1024"/>
                </a:lnTo>
                <a:lnTo>
                  <a:pt x="716" y="1006"/>
                </a:lnTo>
                <a:lnTo>
                  <a:pt x="728" y="972"/>
                </a:lnTo>
                <a:lnTo>
                  <a:pt x="732" y="926"/>
                </a:lnTo>
                <a:lnTo>
                  <a:pt x="724" y="902"/>
                </a:lnTo>
                <a:lnTo>
                  <a:pt x="724" y="878"/>
                </a:lnTo>
                <a:lnTo>
                  <a:pt x="728" y="866"/>
                </a:lnTo>
                <a:lnTo>
                  <a:pt x="732" y="854"/>
                </a:lnTo>
                <a:lnTo>
                  <a:pt x="732" y="830"/>
                </a:lnTo>
                <a:lnTo>
                  <a:pt x="724" y="820"/>
                </a:lnTo>
                <a:lnTo>
                  <a:pt x="722" y="812"/>
                </a:lnTo>
                <a:lnTo>
                  <a:pt x="722" y="800"/>
                </a:lnTo>
                <a:lnTo>
                  <a:pt x="726" y="798"/>
                </a:lnTo>
                <a:lnTo>
                  <a:pt x="734" y="796"/>
                </a:lnTo>
                <a:lnTo>
                  <a:pt x="760" y="796"/>
                </a:lnTo>
                <a:lnTo>
                  <a:pt x="808" y="798"/>
                </a:lnTo>
                <a:lnTo>
                  <a:pt x="826" y="800"/>
                </a:lnTo>
                <a:lnTo>
                  <a:pt x="844" y="804"/>
                </a:lnTo>
                <a:lnTo>
                  <a:pt x="864" y="808"/>
                </a:lnTo>
                <a:lnTo>
                  <a:pt x="886" y="812"/>
                </a:lnTo>
                <a:lnTo>
                  <a:pt x="924" y="828"/>
                </a:lnTo>
                <a:lnTo>
                  <a:pt x="932" y="818"/>
                </a:lnTo>
                <a:lnTo>
                  <a:pt x="926" y="806"/>
                </a:lnTo>
                <a:lnTo>
                  <a:pt x="926" y="772"/>
                </a:lnTo>
                <a:lnTo>
                  <a:pt x="936" y="756"/>
                </a:lnTo>
                <a:lnTo>
                  <a:pt x="948" y="740"/>
                </a:lnTo>
                <a:lnTo>
                  <a:pt x="972" y="712"/>
                </a:lnTo>
                <a:lnTo>
                  <a:pt x="976" y="690"/>
                </a:lnTo>
                <a:lnTo>
                  <a:pt x="984" y="676"/>
                </a:lnTo>
                <a:lnTo>
                  <a:pt x="994" y="664"/>
                </a:lnTo>
                <a:lnTo>
                  <a:pt x="1008" y="648"/>
                </a:lnTo>
                <a:lnTo>
                  <a:pt x="1014" y="632"/>
                </a:lnTo>
                <a:lnTo>
                  <a:pt x="1016" y="628"/>
                </a:lnTo>
                <a:lnTo>
                  <a:pt x="1020" y="624"/>
                </a:lnTo>
                <a:lnTo>
                  <a:pt x="1024" y="622"/>
                </a:lnTo>
                <a:lnTo>
                  <a:pt x="1030" y="622"/>
                </a:lnTo>
                <a:lnTo>
                  <a:pt x="1050" y="620"/>
                </a:lnTo>
                <a:lnTo>
                  <a:pt x="1062" y="630"/>
                </a:lnTo>
                <a:lnTo>
                  <a:pt x="1080" y="640"/>
                </a:lnTo>
                <a:lnTo>
                  <a:pt x="1098" y="652"/>
                </a:lnTo>
                <a:lnTo>
                  <a:pt x="1118" y="660"/>
                </a:lnTo>
                <a:lnTo>
                  <a:pt x="1128" y="660"/>
                </a:lnTo>
                <a:lnTo>
                  <a:pt x="1140" y="662"/>
                </a:lnTo>
                <a:lnTo>
                  <a:pt x="1152" y="666"/>
                </a:lnTo>
                <a:lnTo>
                  <a:pt x="1158" y="670"/>
                </a:lnTo>
                <a:lnTo>
                  <a:pt x="1164" y="676"/>
                </a:lnTo>
                <a:lnTo>
                  <a:pt x="1182" y="676"/>
                </a:lnTo>
                <a:lnTo>
                  <a:pt x="1202" y="674"/>
                </a:lnTo>
                <a:lnTo>
                  <a:pt x="1212" y="670"/>
                </a:lnTo>
                <a:lnTo>
                  <a:pt x="1220" y="666"/>
                </a:lnTo>
                <a:lnTo>
                  <a:pt x="1226" y="660"/>
                </a:lnTo>
                <a:lnTo>
                  <a:pt x="1230" y="652"/>
                </a:lnTo>
                <a:lnTo>
                  <a:pt x="1230" y="626"/>
                </a:lnTo>
                <a:lnTo>
                  <a:pt x="1228" y="608"/>
                </a:lnTo>
                <a:lnTo>
                  <a:pt x="1226" y="596"/>
                </a:lnTo>
                <a:lnTo>
                  <a:pt x="1228" y="586"/>
                </a:lnTo>
                <a:lnTo>
                  <a:pt x="1230" y="578"/>
                </a:lnTo>
                <a:lnTo>
                  <a:pt x="1234" y="570"/>
                </a:lnTo>
                <a:lnTo>
                  <a:pt x="1240" y="562"/>
                </a:lnTo>
                <a:lnTo>
                  <a:pt x="1256" y="542"/>
                </a:lnTo>
                <a:lnTo>
                  <a:pt x="1276" y="534"/>
                </a:lnTo>
                <a:lnTo>
                  <a:pt x="1294" y="530"/>
                </a:lnTo>
                <a:lnTo>
                  <a:pt x="1316" y="526"/>
                </a:lnTo>
                <a:lnTo>
                  <a:pt x="1340" y="524"/>
                </a:lnTo>
                <a:lnTo>
                  <a:pt x="1350" y="520"/>
                </a:lnTo>
                <a:lnTo>
                  <a:pt x="1360" y="490"/>
                </a:lnTo>
                <a:lnTo>
                  <a:pt x="1380" y="472"/>
                </a:lnTo>
                <a:lnTo>
                  <a:pt x="1434" y="470"/>
                </a:lnTo>
                <a:lnTo>
                  <a:pt x="1440" y="478"/>
                </a:lnTo>
                <a:lnTo>
                  <a:pt x="1444" y="488"/>
                </a:lnTo>
                <a:lnTo>
                  <a:pt x="1448" y="500"/>
                </a:lnTo>
                <a:lnTo>
                  <a:pt x="1450" y="514"/>
                </a:lnTo>
                <a:lnTo>
                  <a:pt x="1456" y="530"/>
                </a:lnTo>
                <a:lnTo>
                  <a:pt x="1466" y="548"/>
                </a:lnTo>
                <a:lnTo>
                  <a:pt x="1490" y="588"/>
                </a:lnTo>
                <a:lnTo>
                  <a:pt x="1496" y="592"/>
                </a:lnTo>
                <a:lnTo>
                  <a:pt x="1502" y="598"/>
                </a:lnTo>
                <a:lnTo>
                  <a:pt x="1516" y="604"/>
                </a:lnTo>
                <a:lnTo>
                  <a:pt x="1554" y="614"/>
                </a:lnTo>
                <a:lnTo>
                  <a:pt x="1592" y="644"/>
                </a:lnTo>
                <a:lnTo>
                  <a:pt x="1604" y="668"/>
                </a:lnTo>
                <a:lnTo>
                  <a:pt x="1610" y="718"/>
                </a:lnTo>
                <a:lnTo>
                  <a:pt x="1612" y="720"/>
                </a:lnTo>
                <a:lnTo>
                  <a:pt x="1630" y="756"/>
                </a:lnTo>
                <a:lnTo>
                  <a:pt x="1632" y="774"/>
                </a:lnTo>
                <a:lnTo>
                  <a:pt x="1634" y="798"/>
                </a:lnTo>
                <a:lnTo>
                  <a:pt x="1634" y="822"/>
                </a:lnTo>
                <a:lnTo>
                  <a:pt x="1632" y="834"/>
                </a:lnTo>
                <a:lnTo>
                  <a:pt x="1628" y="844"/>
                </a:lnTo>
                <a:lnTo>
                  <a:pt x="1588" y="878"/>
                </a:lnTo>
                <a:lnTo>
                  <a:pt x="1586" y="898"/>
                </a:lnTo>
                <a:lnTo>
                  <a:pt x="1588" y="912"/>
                </a:lnTo>
                <a:lnTo>
                  <a:pt x="1592" y="924"/>
                </a:lnTo>
                <a:lnTo>
                  <a:pt x="1598" y="938"/>
                </a:lnTo>
                <a:lnTo>
                  <a:pt x="1634" y="962"/>
                </a:lnTo>
                <a:lnTo>
                  <a:pt x="1672" y="970"/>
                </a:lnTo>
                <a:lnTo>
                  <a:pt x="1712" y="988"/>
                </a:lnTo>
                <a:lnTo>
                  <a:pt x="1792" y="998"/>
                </a:lnTo>
                <a:lnTo>
                  <a:pt x="1812" y="1010"/>
                </a:lnTo>
                <a:lnTo>
                  <a:pt x="1836" y="1036"/>
                </a:lnTo>
                <a:lnTo>
                  <a:pt x="1862" y="1060"/>
                </a:lnTo>
                <a:lnTo>
                  <a:pt x="1876" y="1070"/>
                </a:lnTo>
                <a:lnTo>
                  <a:pt x="1892" y="1080"/>
                </a:lnTo>
                <a:lnTo>
                  <a:pt x="1908" y="1088"/>
                </a:lnTo>
                <a:lnTo>
                  <a:pt x="1926" y="1094"/>
                </a:lnTo>
                <a:lnTo>
                  <a:pt x="1950" y="1116"/>
                </a:lnTo>
                <a:lnTo>
                  <a:pt x="1964" y="1168"/>
                </a:lnTo>
                <a:lnTo>
                  <a:pt x="1968" y="1176"/>
                </a:lnTo>
                <a:lnTo>
                  <a:pt x="1974" y="1184"/>
                </a:lnTo>
                <a:lnTo>
                  <a:pt x="1986" y="1198"/>
                </a:lnTo>
                <a:lnTo>
                  <a:pt x="1990" y="1206"/>
                </a:lnTo>
                <a:lnTo>
                  <a:pt x="1994" y="1216"/>
                </a:lnTo>
                <a:lnTo>
                  <a:pt x="1994" y="1228"/>
                </a:lnTo>
                <a:lnTo>
                  <a:pt x="1992" y="1242"/>
                </a:lnTo>
                <a:lnTo>
                  <a:pt x="1998" y="1256"/>
                </a:lnTo>
                <a:lnTo>
                  <a:pt x="2004" y="1266"/>
                </a:lnTo>
                <a:lnTo>
                  <a:pt x="2016" y="1274"/>
                </a:lnTo>
                <a:lnTo>
                  <a:pt x="2044" y="1278"/>
                </a:lnTo>
                <a:lnTo>
                  <a:pt x="2072" y="1282"/>
                </a:lnTo>
                <a:lnTo>
                  <a:pt x="2102" y="1288"/>
                </a:lnTo>
                <a:lnTo>
                  <a:pt x="2134" y="1298"/>
                </a:lnTo>
                <a:lnTo>
                  <a:pt x="2212" y="1316"/>
                </a:lnTo>
                <a:lnTo>
                  <a:pt x="2384" y="1318"/>
                </a:lnTo>
                <a:lnTo>
                  <a:pt x="2418" y="1326"/>
                </a:lnTo>
                <a:lnTo>
                  <a:pt x="2438" y="1330"/>
                </a:lnTo>
                <a:lnTo>
                  <a:pt x="2454" y="1338"/>
                </a:lnTo>
                <a:lnTo>
                  <a:pt x="2506" y="1380"/>
                </a:lnTo>
                <a:lnTo>
                  <a:pt x="2526" y="1390"/>
                </a:lnTo>
                <a:lnTo>
                  <a:pt x="2578" y="1398"/>
                </a:lnTo>
                <a:lnTo>
                  <a:pt x="2600" y="1414"/>
                </a:lnTo>
                <a:lnTo>
                  <a:pt x="2666" y="1436"/>
                </a:lnTo>
                <a:lnTo>
                  <a:pt x="2672" y="1440"/>
                </a:lnTo>
                <a:lnTo>
                  <a:pt x="2680" y="1446"/>
                </a:lnTo>
                <a:lnTo>
                  <a:pt x="2696" y="1460"/>
                </a:lnTo>
                <a:lnTo>
                  <a:pt x="2704" y="1464"/>
                </a:lnTo>
                <a:lnTo>
                  <a:pt x="2714" y="1466"/>
                </a:lnTo>
                <a:lnTo>
                  <a:pt x="2718" y="1466"/>
                </a:lnTo>
                <a:lnTo>
                  <a:pt x="2724" y="1462"/>
                </a:lnTo>
                <a:lnTo>
                  <a:pt x="2728" y="1458"/>
                </a:lnTo>
                <a:lnTo>
                  <a:pt x="2732" y="1452"/>
                </a:lnTo>
                <a:lnTo>
                  <a:pt x="2754" y="1438"/>
                </a:lnTo>
                <a:lnTo>
                  <a:pt x="2766" y="1434"/>
                </a:lnTo>
                <a:lnTo>
                  <a:pt x="2778" y="1426"/>
                </a:lnTo>
                <a:lnTo>
                  <a:pt x="2800" y="1410"/>
                </a:lnTo>
                <a:lnTo>
                  <a:pt x="2846" y="1396"/>
                </a:lnTo>
                <a:lnTo>
                  <a:pt x="2862" y="1386"/>
                </a:lnTo>
                <a:lnTo>
                  <a:pt x="2882" y="1378"/>
                </a:lnTo>
                <a:lnTo>
                  <a:pt x="2902" y="1370"/>
                </a:lnTo>
                <a:lnTo>
                  <a:pt x="2910" y="1366"/>
                </a:lnTo>
                <a:lnTo>
                  <a:pt x="2920" y="1360"/>
                </a:lnTo>
                <a:lnTo>
                  <a:pt x="2936" y="1354"/>
                </a:lnTo>
                <a:lnTo>
                  <a:pt x="2948" y="1348"/>
                </a:lnTo>
                <a:lnTo>
                  <a:pt x="2960" y="1344"/>
                </a:lnTo>
                <a:lnTo>
                  <a:pt x="2972" y="1342"/>
                </a:lnTo>
                <a:lnTo>
                  <a:pt x="2986" y="1342"/>
                </a:lnTo>
                <a:lnTo>
                  <a:pt x="3016" y="1346"/>
                </a:lnTo>
                <a:lnTo>
                  <a:pt x="3048" y="1354"/>
                </a:lnTo>
                <a:lnTo>
                  <a:pt x="3094" y="1354"/>
                </a:lnTo>
                <a:lnTo>
                  <a:pt x="3104" y="1348"/>
                </a:lnTo>
                <a:lnTo>
                  <a:pt x="3116" y="1344"/>
                </a:lnTo>
                <a:lnTo>
                  <a:pt x="3140" y="1338"/>
                </a:lnTo>
                <a:lnTo>
                  <a:pt x="3154" y="1330"/>
                </a:lnTo>
                <a:lnTo>
                  <a:pt x="3166" y="1322"/>
                </a:lnTo>
                <a:lnTo>
                  <a:pt x="3184" y="1302"/>
                </a:lnTo>
                <a:lnTo>
                  <a:pt x="3200" y="1282"/>
                </a:lnTo>
                <a:lnTo>
                  <a:pt x="3216" y="1264"/>
                </a:lnTo>
                <a:lnTo>
                  <a:pt x="3226" y="1256"/>
                </a:lnTo>
                <a:lnTo>
                  <a:pt x="3238" y="1250"/>
                </a:lnTo>
                <a:lnTo>
                  <a:pt x="3260" y="1228"/>
                </a:lnTo>
                <a:lnTo>
                  <a:pt x="3272" y="1216"/>
                </a:lnTo>
                <a:lnTo>
                  <a:pt x="3278" y="1214"/>
                </a:lnTo>
                <a:lnTo>
                  <a:pt x="3282" y="1212"/>
                </a:lnTo>
                <a:lnTo>
                  <a:pt x="3282" y="1210"/>
                </a:lnTo>
                <a:lnTo>
                  <a:pt x="3296" y="1200"/>
                </a:lnTo>
                <a:lnTo>
                  <a:pt x="3312" y="1192"/>
                </a:lnTo>
                <a:lnTo>
                  <a:pt x="3312" y="1176"/>
                </a:lnTo>
                <a:lnTo>
                  <a:pt x="3298" y="1166"/>
                </a:lnTo>
                <a:lnTo>
                  <a:pt x="3286" y="1150"/>
                </a:lnTo>
                <a:lnTo>
                  <a:pt x="3278" y="1138"/>
                </a:lnTo>
                <a:lnTo>
                  <a:pt x="3274" y="1126"/>
                </a:lnTo>
                <a:lnTo>
                  <a:pt x="3272" y="1114"/>
                </a:lnTo>
                <a:lnTo>
                  <a:pt x="3272" y="1102"/>
                </a:lnTo>
                <a:lnTo>
                  <a:pt x="3274" y="1090"/>
                </a:lnTo>
                <a:lnTo>
                  <a:pt x="3280" y="1062"/>
                </a:lnTo>
                <a:lnTo>
                  <a:pt x="3286" y="1052"/>
                </a:lnTo>
                <a:lnTo>
                  <a:pt x="3292" y="1042"/>
                </a:lnTo>
                <a:lnTo>
                  <a:pt x="3302" y="1028"/>
                </a:lnTo>
                <a:lnTo>
                  <a:pt x="3312" y="1022"/>
                </a:lnTo>
                <a:lnTo>
                  <a:pt x="3340" y="1028"/>
                </a:lnTo>
                <a:lnTo>
                  <a:pt x="3358" y="1044"/>
                </a:lnTo>
                <a:lnTo>
                  <a:pt x="3368" y="1050"/>
                </a:lnTo>
                <a:lnTo>
                  <a:pt x="3380" y="1056"/>
                </a:lnTo>
                <a:lnTo>
                  <a:pt x="3392" y="1060"/>
                </a:lnTo>
                <a:lnTo>
                  <a:pt x="3406" y="1062"/>
                </a:lnTo>
                <a:lnTo>
                  <a:pt x="3420" y="1060"/>
                </a:lnTo>
                <a:lnTo>
                  <a:pt x="3434" y="1054"/>
                </a:lnTo>
                <a:lnTo>
                  <a:pt x="3450" y="1034"/>
                </a:lnTo>
                <a:lnTo>
                  <a:pt x="3458" y="1026"/>
                </a:lnTo>
                <a:lnTo>
                  <a:pt x="3466" y="1022"/>
                </a:lnTo>
                <a:lnTo>
                  <a:pt x="3468" y="1014"/>
                </a:lnTo>
                <a:lnTo>
                  <a:pt x="3472" y="1008"/>
                </a:lnTo>
                <a:lnTo>
                  <a:pt x="3484" y="994"/>
                </a:lnTo>
                <a:lnTo>
                  <a:pt x="3498" y="980"/>
                </a:lnTo>
                <a:lnTo>
                  <a:pt x="3510" y="970"/>
                </a:lnTo>
                <a:lnTo>
                  <a:pt x="3556" y="972"/>
                </a:lnTo>
                <a:lnTo>
                  <a:pt x="3562" y="964"/>
                </a:lnTo>
                <a:lnTo>
                  <a:pt x="3578" y="958"/>
                </a:lnTo>
                <a:lnTo>
                  <a:pt x="3594" y="950"/>
                </a:lnTo>
                <a:lnTo>
                  <a:pt x="3608" y="940"/>
                </a:lnTo>
                <a:lnTo>
                  <a:pt x="3622" y="926"/>
                </a:lnTo>
                <a:lnTo>
                  <a:pt x="3628" y="902"/>
                </a:lnTo>
                <a:lnTo>
                  <a:pt x="3632" y="892"/>
                </a:lnTo>
                <a:lnTo>
                  <a:pt x="3636" y="882"/>
                </a:lnTo>
                <a:lnTo>
                  <a:pt x="3642" y="874"/>
                </a:lnTo>
                <a:lnTo>
                  <a:pt x="3650" y="866"/>
                </a:lnTo>
                <a:lnTo>
                  <a:pt x="3660" y="860"/>
                </a:lnTo>
                <a:lnTo>
                  <a:pt x="3672" y="854"/>
                </a:lnTo>
                <a:lnTo>
                  <a:pt x="3706" y="846"/>
                </a:lnTo>
                <a:lnTo>
                  <a:pt x="3724" y="828"/>
                </a:lnTo>
                <a:lnTo>
                  <a:pt x="3752" y="812"/>
                </a:lnTo>
                <a:lnTo>
                  <a:pt x="3764" y="804"/>
                </a:lnTo>
                <a:lnTo>
                  <a:pt x="3780" y="798"/>
                </a:lnTo>
                <a:lnTo>
                  <a:pt x="3878" y="802"/>
                </a:lnTo>
                <a:lnTo>
                  <a:pt x="3892" y="796"/>
                </a:lnTo>
                <a:lnTo>
                  <a:pt x="3896" y="788"/>
                </a:lnTo>
                <a:lnTo>
                  <a:pt x="3898" y="780"/>
                </a:lnTo>
                <a:lnTo>
                  <a:pt x="3900" y="772"/>
                </a:lnTo>
                <a:lnTo>
                  <a:pt x="3898" y="766"/>
                </a:lnTo>
                <a:lnTo>
                  <a:pt x="3892" y="754"/>
                </a:lnTo>
                <a:lnTo>
                  <a:pt x="3886" y="742"/>
                </a:lnTo>
                <a:lnTo>
                  <a:pt x="3814" y="690"/>
                </a:lnTo>
                <a:lnTo>
                  <a:pt x="3802" y="674"/>
                </a:lnTo>
                <a:lnTo>
                  <a:pt x="3792" y="664"/>
                </a:lnTo>
                <a:lnTo>
                  <a:pt x="3788" y="660"/>
                </a:lnTo>
                <a:lnTo>
                  <a:pt x="3782" y="658"/>
                </a:lnTo>
                <a:lnTo>
                  <a:pt x="3766" y="658"/>
                </a:lnTo>
                <a:lnTo>
                  <a:pt x="3754" y="676"/>
                </a:lnTo>
                <a:lnTo>
                  <a:pt x="3724" y="676"/>
                </a:lnTo>
                <a:lnTo>
                  <a:pt x="3722" y="702"/>
                </a:lnTo>
                <a:lnTo>
                  <a:pt x="3720" y="708"/>
                </a:lnTo>
                <a:lnTo>
                  <a:pt x="3716" y="712"/>
                </a:lnTo>
                <a:lnTo>
                  <a:pt x="3712" y="714"/>
                </a:lnTo>
                <a:lnTo>
                  <a:pt x="3708" y="716"/>
                </a:lnTo>
                <a:lnTo>
                  <a:pt x="3696" y="716"/>
                </a:lnTo>
                <a:lnTo>
                  <a:pt x="3684" y="714"/>
                </a:lnTo>
                <a:lnTo>
                  <a:pt x="3670" y="710"/>
                </a:lnTo>
                <a:lnTo>
                  <a:pt x="3660" y="704"/>
                </a:lnTo>
                <a:lnTo>
                  <a:pt x="3644" y="698"/>
                </a:lnTo>
                <a:lnTo>
                  <a:pt x="3628" y="698"/>
                </a:lnTo>
                <a:lnTo>
                  <a:pt x="3612" y="704"/>
                </a:lnTo>
                <a:lnTo>
                  <a:pt x="3600" y="710"/>
                </a:lnTo>
                <a:lnTo>
                  <a:pt x="3590" y="722"/>
                </a:lnTo>
                <a:lnTo>
                  <a:pt x="3566" y="722"/>
                </a:lnTo>
                <a:lnTo>
                  <a:pt x="3554" y="718"/>
                </a:lnTo>
                <a:lnTo>
                  <a:pt x="3546" y="712"/>
                </a:lnTo>
                <a:lnTo>
                  <a:pt x="3540" y="704"/>
                </a:lnTo>
                <a:lnTo>
                  <a:pt x="3536" y="698"/>
                </a:lnTo>
                <a:lnTo>
                  <a:pt x="3536" y="690"/>
                </a:lnTo>
                <a:lnTo>
                  <a:pt x="3534" y="682"/>
                </a:lnTo>
                <a:lnTo>
                  <a:pt x="3534" y="668"/>
                </a:lnTo>
                <a:lnTo>
                  <a:pt x="3550" y="656"/>
                </a:lnTo>
                <a:lnTo>
                  <a:pt x="3556" y="648"/>
                </a:lnTo>
                <a:lnTo>
                  <a:pt x="3564" y="640"/>
                </a:lnTo>
                <a:lnTo>
                  <a:pt x="3564" y="610"/>
                </a:lnTo>
                <a:lnTo>
                  <a:pt x="3566" y="586"/>
                </a:lnTo>
                <a:lnTo>
                  <a:pt x="3574" y="566"/>
                </a:lnTo>
                <a:lnTo>
                  <a:pt x="3584" y="546"/>
                </a:lnTo>
                <a:lnTo>
                  <a:pt x="3584" y="524"/>
                </a:lnTo>
                <a:lnTo>
                  <a:pt x="3586" y="506"/>
                </a:lnTo>
                <a:lnTo>
                  <a:pt x="3590" y="492"/>
                </a:lnTo>
                <a:lnTo>
                  <a:pt x="3598" y="476"/>
                </a:lnTo>
                <a:lnTo>
                  <a:pt x="3634" y="474"/>
                </a:lnTo>
                <a:lnTo>
                  <a:pt x="3658" y="478"/>
                </a:lnTo>
                <a:lnTo>
                  <a:pt x="3672" y="478"/>
                </a:lnTo>
                <a:lnTo>
                  <a:pt x="3686" y="478"/>
                </a:lnTo>
                <a:lnTo>
                  <a:pt x="3700" y="476"/>
                </a:lnTo>
                <a:lnTo>
                  <a:pt x="3714" y="470"/>
                </a:lnTo>
                <a:lnTo>
                  <a:pt x="3728" y="464"/>
                </a:lnTo>
                <a:lnTo>
                  <a:pt x="3738" y="452"/>
                </a:lnTo>
                <a:lnTo>
                  <a:pt x="3764" y="432"/>
                </a:lnTo>
                <a:lnTo>
                  <a:pt x="3780" y="414"/>
                </a:lnTo>
                <a:lnTo>
                  <a:pt x="3782" y="364"/>
                </a:lnTo>
                <a:lnTo>
                  <a:pt x="3784" y="342"/>
                </a:lnTo>
                <a:lnTo>
                  <a:pt x="3786" y="322"/>
                </a:lnTo>
                <a:lnTo>
                  <a:pt x="3796" y="304"/>
                </a:lnTo>
                <a:lnTo>
                  <a:pt x="3804" y="290"/>
                </a:lnTo>
                <a:lnTo>
                  <a:pt x="3814" y="274"/>
                </a:lnTo>
                <a:lnTo>
                  <a:pt x="3820" y="260"/>
                </a:lnTo>
                <a:lnTo>
                  <a:pt x="3822" y="244"/>
                </a:lnTo>
                <a:lnTo>
                  <a:pt x="3824" y="232"/>
                </a:lnTo>
                <a:lnTo>
                  <a:pt x="3830" y="220"/>
                </a:lnTo>
                <a:lnTo>
                  <a:pt x="3838" y="210"/>
                </a:lnTo>
                <a:lnTo>
                  <a:pt x="3838" y="180"/>
                </a:lnTo>
                <a:lnTo>
                  <a:pt x="3810" y="148"/>
                </a:lnTo>
                <a:lnTo>
                  <a:pt x="3798" y="144"/>
                </a:lnTo>
                <a:lnTo>
                  <a:pt x="3790" y="138"/>
                </a:lnTo>
                <a:lnTo>
                  <a:pt x="3792" y="122"/>
                </a:lnTo>
                <a:lnTo>
                  <a:pt x="3794" y="110"/>
                </a:lnTo>
                <a:lnTo>
                  <a:pt x="3796" y="100"/>
                </a:lnTo>
                <a:lnTo>
                  <a:pt x="3800" y="92"/>
                </a:lnTo>
                <a:lnTo>
                  <a:pt x="3806" y="86"/>
                </a:lnTo>
                <a:lnTo>
                  <a:pt x="3814" y="80"/>
                </a:lnTo>
                <a:lnTo>
                  <a:pt x="3838" y="68"/>
                </a:lnTo>
                <a:lnTo>
                  <a:pt x="3846" y="66"/>
                </a:lnTo>
                <a:lnTo>
                  <a:pt x="3856" y="64"/>
                </a:lnTo>
                <a:lnTo>
                  <a:pt x="3876" y="56"/>
                </a:lnTo>
                <a:lnTo>
                  <a:pt x="3896" y="46"/>
                </a:lnTo>
                <a:lnTo>
                  <a:pt x="3906" y="42"/>
                </a:lnTo>
                <a:lnTo>
                  <a:pt x="3918" y="40"/>
                </a:lnTo>
                <a:lnTo>
                  <a:pt x="3940" y="24"/>
                </a:lnTo>
                <a:lnTo>
                  <a:pt x="3966" y="10"/>
                </a:lnTo>
                <a:lnTo>
                  <a:pt x="3978" y="4"/>
                </a:lnTo>
                <a:lnTo>
                  <a:pt x="3992" y="0"/>
                </a:lnTo>
                <a:lnTo>
                  <a:pt x="4034" y="0"/>
                </a:lnTo>
                <a:lnTo>
                  <a:pt x="4054" y="6"/>
                </a:lnTo>
                <a:lnTo>
                  <a:pt x="4066" y="10"/>
                </a:lnTo>
                <a:lnTo>
                  <a:pt x="4078" y="20"/>
                </a:lnTo>
                <a:lnTo>
                  <a:pt x="4096" y="18"/>
                </a:lnTo>
                <a:lnTo>
                  <a:pt x="4116" y="16"/>
                </a:lnTo>
                <a:lnTo>
                  <a:pt x="4136" y="14"/>
                </a:lnTo>
                <a:lnTo>
                  <a:pt x="4158" y="14"/>
                </a:lnTo>
                <a:lnTo>
                  <a:pt x="4190" y="30"/>
                </a:lnTo>
                <a:lnTo>
                  <a:pt x="4206" y="48"/>
                </a:lnTo>
                <a:lnTo>
                  <a:pt x="4224" y="66"/>
                </a:lnTo>
                <a:lnTo>
                  <a:pt x="4240" y="88"/>
                </a:lnTo>
                <a:lnTo>
                  <a:pt x="4258" y="114"/>
                </a:lnTo>
                <a:lnTo>
                  <a:pt x="4270" y="126"/>
                </a:lnTo>
                <a:lnTo>
                  <a:pt x="4284" y="144"/>
                </a:lnTo>
                <a:lnTo>
                  <a:pt x="4294" y="166"/>
                </a:lnTo>
                <a:lnTo>
                  <a:pt x="4298" y="178"/>
                </a:lnTo>
                <a:lnTo>
                  <a:pt x="4302" y="190"/>
                </a:lnTo>
                <a:lnTo>
                  <a:pt x="4328" y="212"/>
                </a:lnTo>
                <a:lnTo>
                  <a:pt x="4344" y="228"/>
                </a:lnTo>
                <a:lnTo>
                  <a:pt x="4360" y="246"/>
                </a:lnTo>
                <a:lnTo>
                  <a:pt x="4362" y="252"/>
                </a:lnTo>
                <a:lnTo>
                  <a:pt x="4362" y="258"/>
                </a:lnTo>
                <a:lnTo>
                  <a:pt x="4362" y="270"/>
                </a:lnTo>
                <a:lnTo>
                  <a:pt x="4362" y="276"/>
                </a:lnTo>
                <a:lnTo>
                  <a:pt x="4366" y="282"/>
                </a:lnTo>
                <a:lnTo>
                  <a:pt x="4372" y="288"/>
                </a:lnTo>
                <a:lnTo>
                  <a:pt x="4382" y="294"/>
                </a:lnTo>
                <a:lnTo>
                  <a:pt x="4406" y="318"/>
                </a:lnTo>
                <a:lnTo>
                  <a:pt x="4406" y="334"/>
                </a:lnTo>
                <a:lnTo>
                  <a:pt x="4408" y="344"/>
                </a:lnTo>
                <a:lnTo>
                  <a:pt x="4412" y="356"/>
                </a:lnTo>
                <a:lnTo>
                  <a:pt x="4438" y="356"/>
                </a:lnTo>
                <a:lnTo>
                  <a:pt x="4450" y="356"/>
                </a:lnTo>
                <a:lnTo>
                  <a:pt x="4462" y="354"/>
                </a:lnTo>
                <a:lnTo>
                  <a:pt x="4498" y="354"/>
                </a:lnTo>
                <a:lnTo>
                  <a:pt x="4512" y="362"/>
                </a:lnTo>
                <a:lnTo>
                  <a:pt x="4520" y="364"/>
                </a:lnTo>
                <a:lnTo>
                  <a:pt x="4532" y="366"/>
                </a:lnTo>
                <a:lnTo>
                  <a:pt x="4532" y="362"/>
                </a:lnTo>
                <a:lnTo>
                  <a:pt x="4538" y="360"/>
                </a:lnTo>
                <a:lnTo>
                  <a:pt x="4548" y="358"/>
                </a:lnTo>
                <a:lnTo>
                  <a:pt x="4568" y="358"/>
                </a:lnTo>
                <a:lnTo>
                  <a:pt x="4584" y="374"/>
                </a:lnTo>
                <a:lnTo>
                  <a:pt x="4608" y="396"/>
                </a:lnTo>
                <a:lnTo>
                  <a:pt x="4626" y="396"/>
                </a:lnTo>
                <a:lnTo>
                  <a:pt x="4640" y="400"/>
                </a:lnTo>
                <a:lnTo>
                  <a:pt x="4652" y="406"/>
                </a:lnTo>
                <a:lnTo>
                  <a:pt x="4660" y="414"/>
                </a:lnTo>
                <a:lnTo>
                  <a:pt x="4668" y="426"/>
                </a:lnTo>
                <a:lnTo>
                  <a:pt x="4674" y="440"/>
                </a:lnTo>
                <a:lnTo>
                  <a:pt x="4684" y="478"/>
                </a:lnTo>
                <a:lnTo>
                  <a:pt x="4714" y="512"/>
                </a:lnTo>
                <a:lnTo>
                  <a:pt x="4722" y="512"/>
                </a:lnTo>
                <a:lnTo>
                  <a:pt x="4744" y="506"/>
                </a:lnTo>
                <a:lnTo>
                  <a:pt x="4770" y="500"/>
                </a:lnTo>
                <a:lnTo>
                  <a:pt x="4796" y="490"/>
                </a:lnTo>
                <a:lnTo>
                  <a:pt x="4806" y="486"/>
                </a:lnTo>
                <a:lnTo>
                  <a:pt x="4814" y="480"/>
                </a:lnTo>
                <a:lnTo>
                  <a:pt x="4828" y="458"/>
                </a:lnTo>
                <a:lnTo>
                  <a:pt x="4840" y="442"/>
                </a:lnTo>
                <a:lnTo>
                  <a:pt x="4856" y="426"/>
                </a:lnTo>
                <a:lnTo>
                  <a:pt x="4874" y="412"/>
                </a:lnTo>
                <a:lnTo>
                  <a:pt x="4888" y="394"/>
                </a:lnTo>
                <a:lnTo>
                  <a:pt x="4906" y="378"/>
                </a:lnTo>
                <a:lnTo>
                  <a:pt x="4942" y="346"/>
                </a:lnTo>
                <a:lnTo>
                  <a:pt x="4946" y="346"/>
                </a:lnTo>
                <a:lnTo>
                  <a:pt x="4950" y="342"/>
                </a:lnTo>
                <a:lnTo>
                  <a:pt x="4956" y="336"/>
                </a:lnTo>
                <a:lnTo>
                  <a:pt x="4972" y="336"/>
                </a:lnTo>
                <a:lnTo>
                  <a:pt x="4982" y="338"/>
                </a:lnTo>
                <a:lnTo>
                  <a:pt x="4994" y="342"/>
                </a:lnTo>
                <a:lnTo>
                  <a:pt x="4996" y="350"/>
                </a:lnTo>
                <a:lnTo>
                  <a:pt x="4996" y="362"/>
                </a:lnTo>
                <a:lnTo>
                  <a:pt x="4992" y="384"/>
                </a:lnTo>
                <a:lnTo>
                  <a:pt x="4992" y="418"/>
                </a:lnTo>
                <a:lnTo>
                  <a:pt x="5010" y="434"/>
                </a:lnTo>
                <a:lnTo>
                  <a:pt x="5018" y="446"/>
                </a:lnTo>
                <a:lnTo>
                  <a:pt x="5024" y="462"/>
                </a:lnTo>
                <a:lnTo>
                  <a:pt x="5020" y="514"/>
                </a:lnTo>
                <a:lnTo>
                  <a:pt x="5010" y="540"/>
                </a:lnTo>
                <a:lnTo>
                  <a:pt x="5004" y="550"/>
                </a:lnTo>
                <a:lnTo>
                  <a:pt x="5002" y="560"/>
                </a:lnTo>
                <a:lnTo>
                  <a:pt x="5002" y="574"/>
                </a:lnTo>
                <a:lnTo>
                  <a:pt x="5006" y="588"/>
                </a:lnTo>
                <a:lnTo>
                  <a:pt x="5004" y="666"/>
                </a:lnTo>
                <a:lnTo>
                  <a:pt x="4994" y="714"/>
                </a:lnTo>
                <a:lnTo>
                  <a:pt x="4996" y="748"/>
                </a:lnTo>
                <a:lnTo>
                  <a:pt x="4984" y="764"/>
                </a:lnTo>
                <a:lnTo>
                  <a:pt x="4974" y="770"/>
                </a:lnTo>
                <a:lnTo>
                  <a:pt x="4966" y="772"/>
                </a:lnTo>
                <a:lnTo>
                  <a:pt x="4956" y="772"/>
                </a:lnTo>
                <a:lnTo>
                  <a:pt x="4946" y="772"/>
                </a:lnTo>
                <a:lnTo>
                  <a:pt x="4930" y="770"/>
                </a:lnTo>
                <a:lnTo>
                  <a:pt x="4918" y="766"/>
                </a:lnTo>
                <a:lnTo>
                  <a:pt x="4896" y="764"/>
                </a:lnTo>
                <a:lnTo>
                  <a:pt x="4890" y="772"/>
                </a:lnTo>
                <a:lnTo>
                  <a:pt x="4886" y="782"/>
                </a:lnTo>
                <a:lnTo>
                  <a:pt x="4876" y="790"/>
                </a:lnTo>
                <a:lnTo>
                  <a:pt x="4866" y="798"/>
                </a:lnTo>
                <a:lnTo>
                  <a:pt x="4858" y="802"/>
                </a:lnTo>
                <a:lnTo>
                  <a:pt x="4852" y="808"/>
                </a:lnTo>
                <a:lnTo>
                  <a:pt x="4850" y="816"/>
                </a:lnTo>
                <a:lnTo>
                  <a:pt x="4850" y="824"/>
                </a:lnTo>
                <a:lnTo>
                  <a:pt x="4858" y="836"/>
                </a:lnTo>
                <a:lnTo>
                  <a:pt x="4870" y="854"/>
                </a:lnTo>
                <a:lnTo>
                  <a:pt x="4876" y="874"/>
                </a:lnTo>
                <a:lnTo>
                  <a:pt x="4884" y="896"/>
                </a:lnTo>
                <a:lnTo>
                  <a:pt x="4894" y="920"/>
                </a:lnTo>
                <a:lnTo>
                  <a:pt x="4906" y="944"/>
                </a:lnTo>
                <a:lnTo>
                  <a:pt x="4910" y="970"/>
                </a:lnTo>
                <a:lnTo>
                  <a:pt x="4914" y="984"/>
                </a:lnTo>
                <a:lnTo>
                  <a:pt x="4920" y="1000"/>
                </a:lnTo>
                <a:lnTo>
                  <a:pt x="4920" y="1012"/>
                </a:lnTo>
                <a:lnTo>
                  <a:pt x="4922" y="1030"/>
                </a:lnTo>
                <a:lnTo>
                  <a:pt x="4920" y="1040"/>
                </a:lnTo>
                <a:lnTo>
                  <a:pt x="4918" y="1048"/>
                </a:lnTo>
                <a:lnTo>
                  <a:pt x="4916" y="1054"/>
                </a:lnTo>
                <a:lnTo>
                  <a:pt x="4910" y="1060"/>
                </a:lnTo>
                <a:lnTo>
                  <a:pt x="4900" y="1086"/>
                </a:lnTo>
                <a:lnTo>
                  <a:pt x="4894" y="1122"/>
                </a:lnTo>
                <a:lnTo>
                  <a:pt x="4884" y="1128"/>
                </a:lnTo>
                <a:lnTo>
                  <a:pt x="4876" y="1126"/>
                </a:lnTo>
                <a:lnTo>
                  <a:pt x="4870" y="1126"/>
                </a:lnTo>
                <a:lnTo>
                  <a:pt x="4866" y="1122"/>
                </a:lnTo>
                <a:lnTo>
                  <a:pt x="4860" y="1116"/>
                </a:lnTo>
                <a:lnTo>
                  <a:pt x="4852" y="1120"/>
                </a:lnTo>
                <a:lnTo>
                  <a:pt x="4844" y="1120"/>
                </a:lnTo>
                <a:lnTo>
                  <a:pt x="4832" y="1116"/>
                </a:lnTo>
                <a:lnTo>
                  <a:pt x="4830" y="1070"/>
                </a:lnTo>
                <a:lnTo>
                  <a:pt x="4824" y="1062"/>
                </a:lnTo>
                <a:lnTo>
                  <a:pt x="4820" y="1060"/>
                </a:lnTo>
                <a:lnTo>
                  <a:pt x="4818" y="1060"/>
                </a:lnTo>
                <a:lnTo>
                  <a:pt x="4812" y="1064"/>
                </a:lnTo>
                <a:lnTo>
                  <a:pt x="4808" y="1072"/>
                </a:lnTo>
                <a:lnTo>
                  <a:pt x="4800" y="1092"/>
                </a:lnTo>
                <a:lnTo>
                  <a:pt x="4798" y="1106"/>
                </a:lnTo>
                <a:lnTo>
                  <a:pt x="4786" y="1124"/>
                </a:lnTo>
                <a:lnTo>
                  <a:pt x="4776" y="1142"/>
                </a:lnTo>
                <a:lnTo>
                  <a:pt x="4766" y="1160"/>
                </a:lnTo>
                <a:lnTo>
                  <a:pt x="4754" y="1176"/>
                </a:lnTo>
                <a:lnTo>
                  <a:pt x="4740" y="1182"/>
                </a:lnTo>
                <a:lnTo>
                  <a:pt x="4728" y="1184"/>
                </a:lnTo>
                <a:lnTo>
                  <a:pt x="4704" y="1188"/>
                </a:lnTo>
                <a:lnTo>
                  <a:pt x="4700" y="1194"/>
                </a:lnTo>
                <a:lnTo>
                  <a:pt x="4700" y="1208"/>
                </a:lnTo>
                <a:lnTo>
                  <a:pt x="4704" y="1214"/>
                </a:lnTo>
                <a:lnTo>
                  <a:pt x="4712" y="1218"/>
                </a:lnTo>
                <a:lnTo>
                  <a:pt x="4720" y="1226"/>
                </a:lnTo>
                <a:lnTo>
                  <a:pt x="4722" y="1230"/>
                </a:lnTo>
                <a:lnTo>
                  <a:pt x="4724" y="1236"/>
                </a:lnTo>
                <a:lnTo>
                  <a:pt x="4726" y="1244"/>
                </a:lnTo>
                <a:lnTo>
                  <a:pt x="4724" y="1252"/>
                </a:lnTo>
                <a:lnTo>
                  <a:pt x="4712" y="1266"/>
                </a:lnTo>
                <a:lnTo>
                  <a:pt x="4704" y="1272"/>
                </a:lnTo>
                <a:lnTo>
                  <a:pt x="4696" y="1276"/>
                </a:lnTo>
                <a:lnTo>
                  <a:pt x="4640" y="1274"/>
                </a:lnTo>
                <a:lnTo>
                  <a:pt x="4628" y="1268"/>
                </a:lnTo>
                <a:lnTo>
                  <a:pt x="4616" y="1260"/>
                </a:lnTo>
                <a:lnTo>
                  <a:pt x="4610" y="1258"/>
                </a:lnTo>
                <a:lnTo>
                  <a:pt x="4604" y="1258"/>
                </a:lnTo>
                <a:lnTo>
                  <a:pt x="4598" y="1258"/>
                </a:lnTo>
                <a:lnTo>
                  <a:pt x="4594" y="1260"/>
                </a:lnTo>
                <a:lnTo>
                  <a:pt x="4584" y="1276"/>
                </a:lnTo>
                <a:lnTo>
                  <a:pt x="4576" y="1294"/>
                </a:lnTo>
                <a:lnTo>
                  <a:pt x="4564" y="1334"/>
                </a:lnTo>
                <a:lnTo>
                  <a:pt x="4552" y="1348"/>
                </a:lnTo>
                <a:lnTo>
                  <a:pt x="4544" y="1364"/>
                </a:lnTo>
                <a:lnTo>
                  <a:pt x="4522" y="1386"/>
                </a:lnTo>
                <a:lnTo>
                  <a:pt x="4494" y="1402"/>
                </a:lnTo>
                <a:lnTo>
                  <a:pt x="4482" y="1412"/>
                </a:lnTo>
                <a:lnTo>
                  <a:pt x="4476" y="1416"/>
                </a:lnTo>
                <a:lnTo>
                  <a:pt x="4474" y="1422"/>
                </a:lnTo>
                <a:lnTo>
                  <a:pt x="4462" y="1430"/>
                </a:lnTo>
                <a:lnTo>
                  <a:pt x="4450" y="1442"/>
                </a:lnTo>
                <a:lnTo>
                  <a:pt x="4428" y="1468"/>
                </a:lnTo>
                <a:lnTo>
                  <a:pt x="4426" y="1506"/>
                </a:lnTo>
                <a:lnTo>
                  <a:pt x="4386" y="1524"/>
                </a:lnTo>
                <a:lnTo>
                  <a:pt x="4366" y="1528"/>
                </a:lnTo>
                <a:lnTo>
                  <a:pt x="4350" y="1534"/>
                </a:lnTo>
                <a:lnTo>
                  <a:pt x="4336" y="1540"/>
                </a:lnTo>
                <a:lnTo>
                  <a:pt x="4322" y="1548"/>
                </a:lnTo>
                <a:lnTo>
                  <a:pt x="4310" y="1556"/>
                </a:lnTo>
                <a:lnTo>
                  <a:pt x="4298" y="1566"/>
                </a:lnTo>
                <a:lnTo>
                  <a:pt x="4274" y="1592"/>
                </a:lnTo>
                <a:lnTo>
                  <a:pt x="4266" y="1604"/>
                </a:lnTo>
                <a:lnTo>
                  <a:pt x="4260" y="1616"/>
                </a:lnTo>
                <a:lnTo>
                  <a:pt x="4256" y="1642"/>
                </a:lnTo>
                <a:lnTo>
                  <a:pt x="4244" y="1668"/>
                </a:lnTo>
                <a:lnTo>
                  <a:pt x="4238" y="1670"/>
                </a:lnTo>
                <a:lnTo>
                  <a:pt x="4228" y="1674"/>
                </a:lnTo>
                <a:lnTo>
                  <a:pt x="4206" y="1678"/>
                </a:lnTo>
                <a:lnTo>
                  <a:pt x="4184" y="1678"/>
                </a:lnTo>
                <a:lnTo>
                  <a:pt x="4176" y="1676"/>
                </a:lnTo>
                <a:lnTo>
                  <a:pt x="4172" y="1674"/>
                </a:lnTo>
                <a:lnTo>
                  <a:pt x="4172" y="1664"/>
                </a:lnTo>
                <a:lnTo>
                  <a:pt x="4176" y="1656"/>
                </a:lnTo>
                <a:lnTo>
                  <a:pt x="4178" y="1648"/>
                </a:lnTo>
                <a:lnTo>
                  <a:pt x="4182" y="1644"/>
                </a:lnTo>
                <a:lnTo>
                  <a:pt x="4194" y="1632"/>
                </a:lnTo>
                <a:lnTo>
                  <a:pt x="4206" y="1620"/>
                </a:lnTo>
                <a:lnTo>
                  <a:pt x="4212" y="1606"/>
                </a:lnTo>
                <a:lnTo>
                  <a:pt x="4202" y="1600"/>
                </a:lnTo>
                <a:lnTo>
                  <a:pt x="4194" y="1594"/>
                </a:lnTo>
                <a:lnTo>
                  <a:pt x="4190" y="1586"/>
                </a:lnTo>
                <a:lnTo>
                  <a:pt x="4186" y="1580"/>
                </a:lnTo>
                <a:lnTo>
                  <a:pt x="4186" y="1572"/>
                </a:lnTo>
                <a:lnTo>
                  <a:pt x="4186" y="1564"/>
                </a:lnTo>
                <a:lnTo>
                  <a:pt x="4190" y="1548"/>
                </a:lnTo>
                <a:lnTo>
                  <a:pt x="4224" y="1502"/>
                </a:lnTo>
                <a:lnTo>
                  <a:pt x="4228" y="1462"/>
                </a:lnTo>
                <a:lnTo>
                  <a:pt x="4216" y="1448"/>
                </a:lnTo>
                <a:lnTo>
                  <a:pt x="4206" y="1438"/>
                </a:lnTo>
                <a:lnTo>
                  <a:pt x="4196" y="1430"/>
                </a:lnTo>
                <a:lnTo>
                  <a:pt x="4188" y="1424"/>
                </a:lnTo>
                <a:lnTo>
                  <a:pt x="4154" y="1430"/>
                </a:lnTo>
                <a:lnTo>
                  <a:pt x="4142" y="1440"/>
                </a:lnTo>
                <a:lnTo>
                  <a:pt x="4130" y="1452"/>
                </a:lnTo>
                <a:lnTo>
                  <a:pt x="4112" y="1476"/>
                </a:lnTo>
                <a:lnTo>
                  <a:pt x="4092" y="1506"/>
                </a:lnTo>
                <a:lnTo>
                  <a:pt x="4082" y="1522"/>
                </a:lnTo>
                <a:lnTo>
                  <a:pt x="4070" y="1536"/>
                </a:lnTo>
                <a:lnTo>
                  <a:pt x="4060" y="1544"/>
                </a:lnTo>
                <a:lnTo>
                  <a:pt x="4050" y="1552"/>
                </a:lnTo>
                <a:lnTo>
                  <a:pt x="4036" y="1570"/>
                </a:lnTo>
                <a:lnTo>
                  <a:pt x="4006" y="1610"/>
                </a:lnTo>
                <a:lnTo>
                  <a:pt x="4002" y="1626"/>
                </a:lnTo>
                <a:lnTo>
                  <a:pt x="3992" y="1634"/>
                </a:lnTo>
                <a:lnTo>
                  <a:pt x="3984" y="1644"/>
                </a:lnTo>
                <a:lnTo>
                  <a:pt x="3948" y="1664"/>
                </a:lnTo>
                <a:lnTo>
                  <a:pt x="3906" y="1674"/>
                </a:lnTo>
                <a:lnTo>
                  <a:pt x="3886" y="1680"/>
                </a:lnTo>
                <a:lnTo>
                  <a:pt x="3866" y="1690"/>
                </a:lnTo>
                <a:lnTo>
                  <a:pt x="3864" y="1698"/>
                </a:lnTo>
                <a:lnTo>
                  <a:pt x="3862" y="1708"/>
                </a:lnTo>
                <a:lnTo>
                  <a:pt x="3864" y="1718"/>
                </a:lnTo>
                <a:lnTo>
                  <a:pt x="3866" y="1726"/>
                </a:lnTo>
                <a:lnTo>
                  <a:pt x="3874" y="1746"/>
                </a:lnTo>
                <a:lnTo>
                  <a:pt x="3886" y="1768"/>
                </a:lnTo>
                <a:lnTo>
                  <a:pt x="3888" y="1768"/>
                </a:lnTo>
                <a:lnTo>
                  <a:pt x="3890" y="1772"/>
                </a:lnTo>
                <a:lnTo>
                  <a:pt x="3894" y="1780"/>
                </a:lnTo>
                <a:lnTo>
                  <a:pt x="3900" y="1806"/>
                </a:lnTo>
                <a:lnTo>
                  <a:pt x="3902" y="1812"/>
                </a:lnTo>
                <a:lnTo>
                  <a:pt x="3912" y="1812"/>
                </a:lnTo>
                <a:lnTo>
                  <a:pt x="3920" y="1794"/>
                </a:lnTo>
                <a:lnTo>
                  <a:pt x="3922" y="1790"/>
                </a:lnTo>
                <a:lnTo>
                  <a:pt x="3926" y="1788"/>
                </a:lnTo>
                <a:lnTo>
                  <a:pt x="3938" y="1788"/>
                </a:lnTo>
                <a:lnTo>
                  <a:pt x="3960" y="1790"/>
                </a:lnTo>
                <a:lnTo>
                  <a:pt x="3962" y="1786"/>
                </a:lnTo>
                <a:lnTo>
                  <a:pt x="3968" y="1786"/>
                </a:lnTo>
                <a:lnTo>
                  <a:pt x="3984" y="1786"/>
                </a:lnTo>
                <a:lnTo>
                  <a:pt x="3986" y="1792"/>
                </a:lnTo>
                <a:lnTo>
                  <a:pt x="3988" y="1796"/>
                </a:lnTo>
                <a:lnTo>
                  <a:pt x="4000" y="1814"/>
                </a:lnTo>
                <a:lnTo>
                  <a:pt x="4000" y="1856"/>
                </a:lnTo>
                <a:lnTo>
                  <a:pt x="4010" y="1864"/>
                </a:lnTo>
                <a:lnTo>
                  <a:pt x="4024" y="1872"/>
                </a:lnTo>
                <a:lnTo>
                  <a:pt x="4042" y="1880"/>
                </a:lnTo>
                <a:lnTo>
                  <a:pt x="4060" y="1884"/>
                </a:lnTo>
                <a:lnTo>
                  <a:pt x="4086" y="1838"/>
                </a:lnTo>
                <a:lnTo>
                  <a:pt x="4108" y="1814"/>
                </a:lnTo>
                <a:lnTo>
                  <a:pt x="4116" y="1804"/>
                </a:lnTo>
                <a:lnTo>
                  <a:pt x="4126" y="1798"/>
                </a:lnTo>
                <a:lnTo>
                  <a:pt x="4138" y="1792"/>
                </a:lnTo>
                <a:lnTo>
                  <a:pt x="4150" y="1790"/>
                </a:lnTo>
                <a:lnTo>
                  <a:pt x="4166" y="1790"/>
                </a:lnTo>
                <a:lnTo>
                  <a:pt x="4184" y="1792"/>
                </a:lnTo>
                <a:lnTo>
                  <a:pt x="4222" y="1808"/>
                </a:lnTo>
                <a:lnTo>
                  <a:pt x="4320" y="1806"/>
                </a:lnTo>
                <a:lnTo>
                  <a:pt x="4334" y="1814"/>
                </a:lnTo>
                <a:lnTo>
                  <a:pt x="4330" y="1824"/>
                </a:lnTo>
                <a:lnTo>
                  <a:pt x="4328" y="1834"/>
                </a:lnTo>
                <a:lnTo>
                  <a:pt x="4328" y="1844"/>
                </a:lnTo>
                <a:lnTo>
                  <a:pt x="4328" y="1854"/>
                </a:lnTo>
                <a:lnTo>
                  <a:pt x="4324" y="1864"/>
                </a:lnTo>
                <a:lnTo>
                  <a:pt x="4322" y="1868"/>
                </a:lnTo>
                <a:lnTo>
                  <a:pt x="4316" y="1874"/>
                </a:lnTo>
                <a:lnTo>
                  <a:pt x="4284" y="1874"/>
                </a:lnTo>
                <a:lnTo>
                  <a:pt x="4254" y="1890"/>
                </a:lnTo>
                <a:lnTo>
                  <a:pt x="4218" y="1916"/>
                </a:lnTo>
                <a:lnTo>
                  <a:pt x="4210" y="1924"/>
                </a:lnTo>
                <a:lnTo>
                  <a:pt x="4202" y="1932"/>
                </a:lnTo>
                <a:lnTo>
                  <a:pt x="4196" y="1940"/>
                </a:lnTo>
                <a:lnTo>
                  <a:pt x="4194" y="1950"/>
                </a:lnTo>
                <a:lnTo>
                  <a:pt x="4188" y="1954"/>
                </a:lnTo>
                <a:lnTo>
                  <a:pt x="4180" y="1958"/>
                </a:lnTo>
                <a:lnTo>
                  <a:pt x="4168" y="1964"/>
                </a:lnTo>
                <a:lnTo>
                  <a:pt x="4160" y="1972"/>
                </a:lnTo>
                <a:lnTo>
                  <a:pt x="4150" y="1976"/>
                </a:lnTo>
                <a:lnTo>
                  <a:pt x="4134" y="1982"/>
                </a:lnTo>
                <a:lnTo>
                  <a:pt x="4130" y="2018"/>
                </a:lnTo>
                <a:lnTo>
                  <a:pt x="4110" y="2042"/>
                </a:lnTo>
                <a:lnTo>
                  <a:pt x="4100" y="2054"/>
                </a:lnTo>
                <a:lnTo>
                  <a:pt x="4094" y="2066"/>
                </a:lnTo>
                <a:lnTo>
                  <a:pt x="4090" y="2102"/>
                </a:lnTo>
                <a:lnTo>
                  <a:pt x="4078" y="2122"/>
                </a:lnTo>
                <a:lnTo>
                  <a:pt x="4076" y="2140"/>
                </a:lnTo>
                <a:lnTo>
                  <a:pt x="4094" y="2152"/>
                </a:lnTo>
                <a:lnTo>
                  <a:pt x="4108" y="2160"/>
                </a:lnTo>
                <a:lnTo>
                  <a:pt x="4126" y="2168"/>
                </a:lnTo>
                <a:lnTo>
                  <a:pt x="4130" y="2174"/>
                </a:lnTo>
                <a:lnTo>
                  <a:pt x="4142" y="2182"/>
                </a:lnTo>
                <a:lnTo>
                  <a:pt x="4154" y="2190"/>
                </a:lnTo>
                <a:lnTo>
                  <a:pt x="4170" y="2194"/>
                </a:lnTo>
                <a:lnTo>
                  <a:pt x="4176" y="2200"/>
                </a:lnTo>
                <a:lnTo>
                  <a:pt x="4182" y="2210"/>
                </a:lnTo>
                <a:lnTo>
                  <a:pt x="4196" y="2232"/>
                </a:lnTo>
                <a:lnTo>
                  <a:pt x="4222" y="2284"/>
                </a:lnTo>
                <a:lnTo>
                  <a:pt x="4254" y="2332"/>
                </a:lnTo>
                <a:lnTo>
                  <a:pt x="4256" y="2348"/>
                </a:lnTo>
                <a:lnTo>
                  <a:pt x="4258" y="2358"/>
                </a:lnTo>
                <a:lnTo>
                  <a:pt x="4262" y="2368"/>
                </a:lnTo>
                <a:lnTo>
                  <a:pt x="4268" y="2378"/>
                </a:lnTo>
                <a:lnTo>
                  <a:pt x="4274" y="2386"/>
                </a:lnTo>
                <a:lnTo>
                  <a:pt x="4282" y="2392"/>
                </a:lnTo>
                <a:lnTo>
                  <a:pt x="4294" y="2394"/>
                </a:lnTo>
                <a:lnTo>
                  <a:pt x="4362" y="2438"/>
                </a:lnTo>
                <a:lnTo>
                  <a:pt x="4366" y="2448"/>
                </a:lnTo>
                <a:lnTo>
                  <a:pt x="4366" y="2462"/>
                </a:lnTo>
                <a:lnTo>
                  <a:pt x="4352" y="2472"/>
                </a:lnTo>
                <a:lnTo>
                  <a:pt x="4308" y="2470"/>
                </a:lnTo>
                <a:lnTo>
                  <a:pt x="4310" y="2476"/>
                </a:lnTo>
                <a:lnTo>
                  <a:pt x="4320" y="2476"/>
                </a:lnTo>
                <a:lnTo>
                  <a:pt x="4332" y="2480"/>
                </a:lnTo>
                <a:lnTo>
                  <a:pt x="4338" y="2482"/>
                </a:lnTo>
                <a:lnTo>
                  <a:pt x="4342" y="2486"/>
                </a:lnTo>
                <a:lnTo>
                  <a:pt x="4344" y="2494"/>
                </a:lnTo>
                <a:lnTo>
                  <a:pt x="4346" y="2502"/>
                </a:lnTo>
                <a:lnTo>
                  <a:pt x="4340" y="2512"/>
                </a:lnTo>
                <a:lnTo>
                  <a:pt x="4360" y="2522"/>
                </a:lnTo>
                <a:lnTo>
                  <a:pt x="4372" y="2528"/>
                </a:lnTo>
                <a:lnTo>
                  <a:pt x="4384" y="2538"/>
                </a:lnTo>
                <a:lnTo>
                  <a:pt x="4384" y="2564"/>
                </a:lnTo>
                <a:lnTo>
                  <a:pt x="4366" y="2582"/>
                </a:lnTo>
                <a:lnTo>
                  <a:pt x="4354" y="2588"/>
                </a:lnTo>
                <a:lnTo>
                  <a:pt x="4344" y="2594"/>
                </a:lnTo>
                <a:lnTo>
                  <a:pt x="4326" y="2610"/>
                </a:lnTo>
                <a:lnTo>
                  <a:pt x="4306" y="2628"/>
                </a:lnTo>
                <a:lnTo>
                  <a:pt x="4286" y="2646"/>
                </a:lnTo>
                <a:lnTo>
                  <a:pt x="4262" y="2652"/>
                </a:lnTo>
                <a:lnTo>
                  <a:pt x="4262" y="2660"/>
                </a:lnTo>
                <a:lnTo>
                  <a:pt x="4266" y="2664"/>
                </a:lnTo>
                <a:lnTo>
                  <a:pt x="4272" y="2668"/>
                </a:lnTo>
                <a:lnTo>
                  <a:pt x="4280" y="2670"/>
                </a:lnTo>
                <a:lnTo>
                  <a:pt x="4290" y="2670"/>
                </a:lnTo>
                <a:lnTo>
                  <a:pt x="4304" y="2660"/>
                </a:lnTo>
                <a:lnTo>
                  <a:pt x="4312" y="2652"/>
                </a:lnTo>
                <a:lnTo>
                  <a:pt x="4324" y="2648"/>
                </a:lnTo>
                <a:lnTo>
                  <a:pt x="4342" y="2646"/>
                </a:lnTo>
                <a:lnTo>
                  <a:pt x="4360" y="2656"/>
                </a:lnTo>
                <a:lnTo>
                  <a:pt x="4378" y="2662"/>
                </a:lnTo>
                <a:lnTo>
                  <a:pt x="4400" y="2666"/>
                </a:lnTo>
                <a:lnTo>
                  <a:pt x="4424" y="2668"/>
                </a:lnTo>
                <a:lnTo>
                  <a:pt x="4426" y="2670"/>
                </a:lnTo>
                <a:lnTo>
                  <a:pt x="4428" y="2674"/>
                </a:lnTo>
                <a:lnTo>
                  <a:pt x="4426" y="2680"/>
                </a:lnTo>
                <a:lnTo>
                  <a:pt x="4420" y="2686"/>
                </a:lnTo>
                <a:lnTo>
                  <a:pt x="4414" y="2694"/>
                </a:lnTo>
                <a:lnTo>
                  <a:pt x="4398" y="2708"/>
                </a:lnTo>
                <a:lnTo>
                  <a:pt x="4384" y="2716"/>
                </a:lnTo>
                <a:lnTo>
                  <a:pt x="4376" y="2722"/>
                </a:lnTo>
                <a:lnTo>
                  <a:pt x="4374" y="2726"/>
                </a:lnTo>
                <a:lnTo>
                  <a:pt x="4376" y="2730"/>
                </a:lnTo>
                <a:lnTo>
                  <a:pt x="4390" y="2730"/>
                </a:lnTo>
                <a:lnTo>
                  <a:pt x="4402" y="2714"/>
                </a:lnTo>
                <a:lnTo>
                  <a:pt x="4414" y="2716"/>
                </a:lnTo>
                <a:lnTo>
                  <a:pt x="4420" y="2728"/>
                </a:lnTo>
                <a:lnTo>
                  <a:pt x="4420" y="2738"/>
                </a:lnTo>
                <a:lnTo>
                  <a:pt x="4422" y="2752"/>
                </a:lnTo>
                <a:lnTo>
                  <a:pt x="4412" y="2762"/>
                </a:lnTo>
                <a:lnTo>
                  <a:pt x="4392" y="2766"/>
                </a:lnTo>
                <a:lnTo>
                  <a:pt x="4382" y="2770"/>
                </a:lnTo>
                <a:lnTo>
                  <a:pt x="4380" y="2774"/>
                </a:lnTo>
                <a:lnTo>
                  <a:pt x="4378" y="2778"/>
                </a:lnTo>
                <a:lnTo>
                  <a:pt x="4400" y="2790"/>
                </a:lnTo>
                <a:lnTo>
                  <a:pt x="4396" y="2846"/>
                </a:lnTo>
                <a:lnTo>
                  <a:pt x="4404" y="2860"/>
                </a:lnTo>
                <a:lnTo>
                  <a:pt x="4402" y="2870"/>
                </a:lnTo>
                <a:lnTo>
                  <a:pt x="4400" y="2882"/>
                </a:lnTo>
                <a:lnTo>
                  <a:pt x="4396" y="2894"/>
                </a:lnTo>
                <a:lnTo>
                  <a:pt x="4392" y="2900"/>
                </a:lnTo>
                <a:lnTo>
                  <a:pt x="4388" y="2904"/>
                </a:lnTo>
                <a:lnTo>
                  <a:pt x="4368" y="2904"/>
                </a:lnTo>
                <a:lnTo>
                  <a:pt x="4364" y="2892"/>
                </a:lnTo>
                <a:lnTo>
                  <a:pt x="4336" y="2920"/>
                </a:lnTo>
                <a:lnTo>
                  <a:pt x="4328" y="2930"/>
                </a:lnTo>
                <a:lnTo>
                  <a:pt x="4322" y="2942"/>
                </a:lnTo>
                <a:lnTo>
                  <a:pt x="4318" y="2954"/>
                </a:lnTo>
                <a:lnTo>
                  <a:pt x="4316" y="2968"/>
                </a:lnTo>
                <a:lnTo>
                  <a:pt x="4316" y="3008"/>
                </a:lnTo>
                <a:lnTo>
                  <a:pt x="4310" y="3018"/>
                </a:lnTo>
                <a:lnTo>
                  <a:pt x="4302" y="3028"/>
                </a:lnTo>
                <a:lnTo>
                  <a:pt x="4282" y="3048"/>
                </a:lnTo>
                <a:lnTo>
                  <a:pt x="4280" y="3084"/>
                </a:lnTo>
                <a:lnTo>
                  <a:pt x="4272" y="3088"/>
                </a:lnTo>
                <a:lnTo>
                  <a:pt x="4264" y="3090"/>
                </a:lnTo>
                <a:lnTo>
                  <a:pt x="4250" y="3092"/>
                </a:lnTo>
                <a:lnTo>
                  <a:pt x="4238" y="3090"/>
                </a:lnTo>
                <a:lnTo>
                  <a:pt x="4230" y="3092"/>
                </a:lnTo>
                <a:lnTo>
                  <a:pt x="4224" y="3094"/>
                </a:lnTo>
                <a:lnTo>
                  <a:pt x="4240" y="3108"/>
                </a:lnTo>
                <a:lnTo>
                  <a:pt x="4244" y="3116"/>
                </a:lnTo>
                <a:lnTo>
                  <a:pt x="4268" y="3126"/>
                </a:lnTo>
                <a:lnTo>
                  <a:pt x="4268" y="3134"/>
                </a:lnTo>
                <a:lnTo>
                  <a:pt x="4256" y="3142"/>
                </a:lnTo>
                <a:lnTo>
                  <a:pt x="4250" y="3146"/>
                </a:lnTo>
                <a:lnTo>
                  <a:pt x="4246" y="3154"/>
                </a:lnTo>
                <a:lnTo>
                  <a:pt x="4246" y="3170"/>
                </a:lnTo>
                <a:lnTo>
                  <a:pt x="4242" y="3176"/>
                </a:lnTo>
                <a:lnTo>
                  <a:pt x="4240" y="3184"/>
                </a:lnTo>
                <a:lnTo>
                  <a:pt x="4238" y="3206"/>
                </a:lnTo>
                <a:lnTo>
                  <a:pt x="4242" y="3212"/>
                </a:lnTo>
                <a:lnTo>
                  <a:pt x="4248" y="3218"/>
                </a:lnTo>
                <a:lnTo>
                  <a:pt x="4252" y="3226"/>
                </a:lnTo>
                <a:lnTo>
                  <a:pt x="4254" y="3238"/>
                </a:lnTo>
                <a:lnTo>
                  <a:pt x="4214" y="3240"/>
                </a:lnTo>
                <a:lnTo>
                  <a:pt x="4216" y="3248"/>
                </a:lnTo>
                <a:lnTo>
                  <a:pt x="4218" y="3250"/>
                </a:lnTo>
                <a:lnTo>
                  <a:pt x="4222" y="3254"/>
                </a:lnTo>
                <a:lnTo>
                  <a:pt x="4222" y="3260"/>
                </a:lnTo>
                <a:lnTo>
                  <a:pt x="4192" y="3282"/>
                </a:lnTo>
                <a:lnTo>
                  <a:pt x="4190" y="3292"/>
                </a:lnTo>
                <a:lnTo>
                  <a:pt x="4188" y="3304"/>
                </a:lnTo>
                <a:lnTo>
                  <a:pt x="4182" y="3316"/>
                </a:lnTo>
                <a:lnTo>
                  <a:pt x="4174" y="3328"/>
                </a:lnTo>
                <a:lnTo>
                  <a:pt x="4158" y="3342"/>
                </a:lnTo>
                <a:lnTo>
                  <a:pt x="4126" y="3344"/>
                </a:lnTo>
                <a:lnTo>
                  <a:pt x="4126" y="3348"/>
                </a:lnTo>
                <a:lnTo>
                  <a:pt x="4128" y="3352"/>
                </a:lnTo>
                <a:lnTo>
                  <a:pt x="4136" y="3356"/>
                </a:lnTo>
                <a:lnTo>
                  <a:pt x="4136" y="3370"/>
                </a:lnTo>
                <a:lnTo>
                  <a:pt x="4130" y="3374"/>
                </a:lnTo>
                <a:lnTo>
                  <a:pt x="4124" y="3376"/>
                </a:lnTo>
                <a:lnTo>
                  <a:pt x="4116" y="3378"/>
                </a:lnTo>
                <a:lnTo>
                  <a:pt x="4102" y="3388"/>
                </a:lnTo>
                <a:lnTo>
                  <a:pt x="4088" y="3400"/>
                </a:lnTo>
                <a:lnTo>
                  <a:pt x="4076" y="3414"/>
                </a:lnTo>
                <a:lnTo>
                  <a:pt x="4066" y="3428"/>
                </a:lnTo>
                <a:lnTo>
                  <a:pt x="4062" y="3444"/>
                </a:lnTo>
                <a:lnTo>
                  <a:pt x="4044" y="3460"/>
                </a:lnTo>
                <a:lnTo>
                  <a:pt x="4028" y="3470"/>
                </a:lnTo>
                <a:lnTo>
                  <a:pt x="4010" y="3478"/>
                </a:lnTo>
                <a:lnTo>
                  <a:pt x="3990" y="3482"/>
                </a:lnTo>
                <a:lnTo>
                  <a:pt x="3974" y="3496"/>
                </a:lnTo>
                <a:lnTo>
                  <a:pt x="3960" y="3508"/>
                </a:lnTo>
                <a:lnTo>
                  <a:pt x="3960" y="3514"/>
                </a:lnTo>
                <a:lnTo>
                  <a:pt x="3962" y="3518"/>
                </a:lnTo>
                <a:lnTo>
                  <a:pt x="3964" y="3526"/>
                </a:lnTo>
                <a:lnTo>
                  <a:pt x="3964" y="3534"/>
                </a:lnTo>
                <a:lnTo>
                  <a:pt x="3960" y="3544"/>
                </a:lnTo>
                <a:lnTo>
                  <a:pt x="3930" y="3558"/>
                </a:lnTo>
                <a:lnTo>
                  <a:pt x="3908" y="3572"/>
                </a:lnTo>
                <a:lnTo>
                  <a:pt x="3888" y="3584"/>
                </a:lnTo>
                <a:lnTo>
                  <a:pt x="3868" y="3596"/>
                </a:lnTo>
                <a:lnTo>
                  <a:pt x="3848" y="3612"/>
                </a:lnTo>
                <a:lnTo>
                  <a:pt x="3836" y="3610"/>
                </a:lnTo>
                <a:lnTo>
                  <a:pt x="3826" y="3606"/>
                </a:lnTo>
                <a:lnTo>
                  <a:pt x="3820" y="3602"/>
                </a:lnTo>
                <a:lnTo>
                  <a:pt x="3814" y="3602"/>
                </a:lnTo>
                <a:lnTo>
                  <a:pt x="3802" y="3616"/>
                </a:lnTo>
                <a:lnTo>
                  <a:pt x="3778" y="3616"/>
                </a:lnTo>
                <a:lnTo>
                  <a:pt x="3764" y="3606"/>
                </a:lnTo>
                <a:lnTo>
                  <a:pt x="3764" y="3620"/>
                </a:lnTo>
                <a:lnTo>
                  <a:pt x="3760" y="3628"/>
                </a:lnTo>
                <a:lnTo>
                  <a:pt x="3758" y="3630"/>
                </a:lnTo>
                <a:lnTo>
                  <a:pt x="3754" y="3634"/>
                </a:lnTo>
                <a:lnTo>
                  <a:pt x="3742" y="3636"/>
                </a:lnTo>
                <a:lnTo>
                  <a:pt x="3736" y="3638"/>
                </a:lnTo>
                <a:lnTo>
                  <a:pt x="3734" y="3644"/>
                </a:lnTo>
                <a:lnTo>
                  <a:pt x="3732" y="3654"/>
                </a:lnTo>
                <a:lnTo>
                  <a:pt x="3726" y="3658"/>
                </a:lnTo>
                <a:lnTo>
                  <a:pt x="3720" y="3658"/>
                </a:lnTo>
                <a:lnTo>
                  <a:pt x="3708" y="3658"/>
                </a:lnTo>
                <a:lnTo>
                  <a:pt x="3698" y="3654"/>
                </a:lnTo>
                <a:lnTo>
                  <a:pt x="3692" y="3652"/>
                </a:lnTo>
                <a:lnTo>
                  <a:pt x="3688" y="3638"/>
                </a:lnTo>
                <a:lnTo>
                  <a:pt x="3682" y="3638"/>
                </a:lnTo>
                <a:lnTo>
                  <a:pt x="3652" y="3612"/>
                </a:lnTo>
                <a:lnTo>
                  <a:pt x="3648" y="3624"/>
                </a:lnTo>
                <a:lnTo>
                  <a:pt x="3644" y="3636"/>
                </a:lnTo>
                <a:lnTo>
                  <a:pt x="3630" y="3658"/>
                </a:lnTo>
                <a:lnTo>
                  <a:pt x="3612" y="3680"/>
                </a:lnTo>
                <a:lnTo>
                  <a:pt x="3600" y="3686"/>
                </a:lnTo>
                <a:lnTo>
                  <a:pt x="3592" y="3694"/>
                </a:lnTo>
                <a:lnTo>
                  <a:pt x="3584" y="3702"/>
                </a:lnTo>
                <a:lnTo>
                  <a:pt x="3576" y="3710"/>
                </a:lnTo>
                <a:lnTo>
                  <a:pt x="3562" y="3712"/>
                </a:lnTo>
                <a:lnTo>
                  <a:pt x="3552" y="3716"/>
                </a:lnTo>
                <a:lnTo>
                  <a:pt x="3544" y="3724"/>
                </a:lnTo>
                <a:lnTo>
                  <a:pt x="3536" y="3730"/>
                </a:lnTo>
                <a:lnTo>
                  <a:pt x="3512" y="3730"/>
                </a:lnTo>
                <a:lnTo>
                  <a:pt x="3504" y="3732"/>
                </a:lnTo>
                <a:lnTo>
                  <a:pt x="3498" y="3734"/>
                </a:lnTo>
                <a:lnTo>
                  <a:pt x="3494" y="3742"/>
                </a:lnTo>
                <a:lnTo>
                  <a:pt x="3488" y="3748"/>
                </a:lnTo>
                <a:lnTo>
                  <a:pt x="3482" y="3750"/>
                </a:lnTo>
                <a:lnTo>
                  <a:pt x="3476" y="3752"/>
                </a:lnTo>
                <a:lnTo>
                  <a:pt x="3470" y="3752"/>
                </a:lnTo>
                <a:lnTo>
                  <a:pt x="3464" y="3750"/>
                </a:lnTo>
                <a:lnTo>
                  <a:pt x="3452" y="3744"/>
                </a:lnTo>
                <a:lnTo>
                  <a:pt x="3430" y="3750"/>
                </a:lnTo>
                <a:lnTo>
                  <a:pt x="3410" y="3758"/>
                </a:lnTo>
                <a:lnTo>
                  <a:pt x="3390" y="3768"/>
                </a:lnTo>
                <a:lnTo>
                  <a:pt x="3370" y="3774"/>
                </a:lnTo>
                <a:lnTo>
                  <a:pt x="3344" y="3776"/>
                </a:lnTo>
                <a:lnTo>
                  <a:pt x="3336" y="3778"/>
                </a:lnTo>
                <a:lnTo>
                  <a:pt x="3328" y="3780"/>
                </a:lnTo>
                <a:lnTo>
                  <a:pt x="3324" y="3786"/>
                </a:lnTo>
                <a:lnTo>
                  <a:pt x="3320" y="3792"/>
                </a:lnTo>
                <a:lnTo>
                  <a:pt x="3316" y="3804"/>
                </a:lnTo>
                <a:lnTo>
                  <a:pt x="3312" y="3816"/>
                </a:lnTo>
                <a:lnTo>
                  <a:pt x="3306" y="3822"/>
                </a:lnTo>
                <a:lnTo>
                  <a:pt x="3298" y="3824"/>
                </a:lnTo>
                <a:lnTo>
                  <a:pt x="3292" y="3828"/>
                </a:lnTo>
                <a:lnTo>
                  <a:pt x="3288" y="3834"/>
                </a:lnTo>
                <a:lnTo>
                  <a:pt x="3324" y="3876"/>
                </a:lnTo>
                <a:lnTo>
                  <a:pt x="3324" y="3898"/>
                </a:lnTo>
                <a:lnTo>
                  <a:pt x="3310" y="3906"/>
                </a:lnTo>
                <a:lnTo>
                  <a:pt x="3298" y="3912"/>
                </a:lnTo>
                <a:lnTo>
                  <a:pt x="3284" y="3914"/>
                </a:lnTo>
                <a:lnTo>
                  <a:pt x="3272" y="3914"/>
                </a:lnTo>
                <a:close/>
              </a:path>
            </a:pathLst>
          </a:custGeom>
          <a:noFill/>
          <a:ln w="19050">
            <a:solidFill>
              <a:srgbClr val="C00000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7381875" y="5133975"/>
            <a:ext cx="282575" cy="654050"/>
          </a:xfrm>
          <a:custGeom>
            <a:avLst/>
            <a:gdLst>
              <a:gd name="T0" fmla="*/ 82 w 178"/>
              <a:gd name="T1" fmla="*/ 412 h 412"/>
              <a:gd name="T2" fmla="*/ 82 w 178"/>
              <a:gd name="T3" fmla="*/ 412 h 412"/>
              <a:gd name="T4" fmla="*/ 50 w 178"/>
              <a:gd name="T5" fmla="*/ 364 h 412"/>
              <a:gd name="T6" fmla="*/ 50 w 178"/>
              <a:gd name="T7" fmla="*/ 364 h 412"/>
              <a:gd name="T8" fmla="*/ 40 w 178"/>
              <a:gd name="T9" fmla="*/ 360 h 412"/>
              <a:gd name="T10" fmla="*/ 34 w 178"/>
              <a:gd name="T11" fmla="*/ 356 h 412"/>
              <a:gd name="T12" fmla="*/ 28 w 178"/>
              <a:gd name="T13" fmla="*/ 350 h 412"/>
              <a:gd name="T14" fmla="*/ 26 w 178"/>
              <a:gd name="T15" fmla="*/ 346 h 412"/>
              <a:gd name="T16" fmla="*/ 20 w 178"/>
              <a:gd name="T17" fmla="*/ 336 h 412"/>
              <a:gd name="T18" fmla="*/ 16 w 178"/>
              <a:gd name="T19" fmla="*/ 324 h 412"/>
              <a:gd name="T20" fmla="*/ 16 w 178"/>
              <a:gd name="T21" fmla="*/ 324 h 412"/>
              <a:gd name="T22" fmla="*/ 0 w 178"/>
              <a:gd name="T23" fmla="*/ 304 h 412"/>
              <a:gd name="T24" fmla="*/ 0 w 178"/>
              <a:gd name="T25" fmla="*/ 304 h 412"/>
              <a:gd name="T26" fmla="*/ 2 w 178"/>
              <a:gd name="T27" fmla="*/ 280 h 412"/>
              <a:gd name="T28" fmla="*/ 6 w 178"/>
              <a:gd name="T29" fmla="*/ 258 h 412"/>
              <a:gd name="T30" fmla="*/ 8 w 178"/>
              <a:gd name="T31" fmla="*/ 238 h 412"/>
              <a:gd name="T32" fmla="*/ 8 w 178"/>
              <a:gd name="T33" fmla="*/ 228 h 412"/>
              <a:gd name="T34" fmla="*/ 6 w 178"/>
              <a:gd name="T35" fmla="*/ 220 h 412"/>
              <a:gd name="T36" fmla="*/ 6 w 178"/>
              <a:gd name="T37" fmla="*/ 220 h 412"/>
              <a:gd name="T38" fmla="*/ 6 w 178"/>
              <a:gd name="T39" fmla="*/ 196 h 412"/>
              <a:gd name="T40" fmla="*/ 10 w 178"/>
              <a:gd name="T41" fmla="*/ 180 h 412"/>
              <a:gd name="T42" fmla="*/ 16 w 178"/>
              <a:gd name="T43" fmla="*/ 166 h 412"/>
              <a:gd name="T44" fmla="*/ 30 w 178"/>
              <a:gd name="T45" fmla="*/ 150 h 412"/>
              <a:gd name="T46" fmla="*/ 30 w 178"/>
              <a:gd name="T47" fmla="*/ 150 h 412"/>
              <a:gd name="T48" fmla="*/ 38 w 178"/>
              <a:gd name="T49" fmla="*/ 112 h 412"/>
              <a:gd name="T50" fmla="*/ 38 w 178"/>
              <a:gd name="T51" fmla="*/ 112 h 412"/>
              <a:gd name="T52" fmla="*/ 60 w 178"/>
              <a:gd name="T53" fmla="*/ 64 h 412"/>
              <a:gd name="T54" fmla="*/ 60 w 178"/>
              <a:gd name="T55" fmla="*/ 64 h 412"/>
              <a:gd name="T56" fmla="*/ 76 w 178"/>
              <a:gd name="T57" fmla="*/ 44 h 412"/>
              <a:gd name="T58" fmla="*/ 90 w 178"/>
              <a:gd name="T59" fmla="*/ 28 h 412"/>
              <a:gd name="T60" fmla="*/ 104 w 178"/>
              <a:gd name="T61" fmla="*/ 14 h 412"/>
              <a:gd name="T62" fmla="*/ 122 w 178"/>
              <a:gd name="T63" fmla="*/ 0 h 412"/>
              <a:gd name="T64" fmla="*/ 122 w 178"/>
              <a:gd name="T65" fmla="*/ 0 h 412"/>
              <a:gd name="T66" fmla="*/ 164 w 178"/>
              <a:gd name="T67" fmla="*/ 2 h 412"/>
              <a:gd name="T68" fmla="*/ 164 w 178"/>
              <a:gd name="T69" fmla="*/ 2 h 412"/>
              <a:gd name="T70" fmla="*/ 170 w 178"/>
              <a:gd name="T71" fmla="*/ 6 h 412"/>
              <a:gd name="T72" fmla="*/ 170 w 178"/>
              <a:gd name="T73" fmla="*/ 6 h 412"/>
              <a:gd name="T74" fmla="*/ 176 w 178"/>
              <a:gd name="T75" fmla="*/ 30 h 412"/>
              <a:gd name="T76" fmla="*/ 178 w 178"/>
              <a:gd name="T77" fmla="*/ 44 h 412"/>
              <a:gd name="T78" fmla="*/ 178 w 178"/>
              <a:gd name="T79" fmla="*/ 58 h 412"/>
              <a:gd name="T80" fmla="*/ 178 w 178"/>
              <a:gd name="T81" fmla="*/ 58 h 412"/>
              <a:gd name="T82" fmla="*/ 172 w 178"/>
              <a:gd name="T83" fmla="*/ 72 h 412"/>
              <a:gd name="T84" fmla="*/ 168 w 178"/>
              <a:gd name="T85" fmla="*/ 86 h 412"/>
              <a:gd name="T86" fmla="*/ 166 w 178"/>
              <a:gd name="T87" fmla="*/ 102 h 412"/>
              <a:gd name="T88" fmla="*/ 166 w 178"/>
              <a:gd name="T89" fmla="*/ 118 h 412"/>
              <a:gd name="T90" fmla="*/ 168 w 178"/>
              <a:gd name="T91" fmla="*/ 154 h 412"/>
              <a:gd name="T92" fmla="*/ 170 w 178"/>
              <a:gd name="T93" fmla="*/ 188 h 412"/>
              <a:gd name="T94" fmla="*/ 170 w 178"/>
              <a:gd name="T95" fmla="*/ 188 h 412"/>
              <a:gd name="T96" fmla="*/ 164 w 178"/>
              <a:gd name="T97" fmla="*/ 202 h 412"/>
              <a:gd name="T98" fmla="*/ 158 w 178"/>
              <a:gd name="T99" fmla="*/ 218 h 412"/>
              <a:gd name="T100" fmla="*/ 158 w 178"/>
              <a:gd name="T101" fmla="*/ 218 h 412"/>
              <a:gd name="T102" fmla="*/ 118 w 178"/>
              <a:gd name="T103" fmla="*/ 304 h 412"/>
              <a:gd name="T104" fmla="*/ 118 w 178"/>
              <a:gd name="T105" fmla="*/ 304 h 412"/>
              <a:gd name="T106" fmla="*/ 108 w 178"/>
              <a:gd name="T107" fmla="*/ 398 h 412"/>
              <a:gd name="T108" fmla="*/ 108 w 178"/>
              <a:gd name="T109" fmla="*/ 398 h 412"/>
              <a:gd name="T110" fmla="*/ 98 w 178"/>
              <a:gd name="T111" fmla="*/ 408 h 412"/>
              <a:gd name="T112" fmla="*/ 98 w 178"/>
              <a:gd name="T113" fmla="*/ 408 h 412"/>
              <a:gd name="T114" fmla="*/ 90 w 178"/>
              <a:gd name="T115" fmla="*/ 410 h 412"/>
              <a:gd name="T116" fmla="*/ 82 w 178"/>
              <a:gd name="T117" fmla="*/ 412 h 412"/>
              <a:gd name="T118" fmla="*/ 82 w 178"/>
              <a:gd name="T119" fmla="*/ 412 h 41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78"/>
              <a:gd name="T181" fmla="*/ 0 h 412"/>
              <a:gd name="T182" fmla="*/ 178 w 178"/>
              <a:gd name="T183" fmla="*/ 412 h 41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78" h="412">
                <a:moveTo>
                  <a:pt x="82" y="412"/>
                </a:moveTo>
                <a:lnTo>
                  <a:pt x="82" y="412"/>
                </a:lnTo>
                <a:lnTo>
                  <a:pt x="50" y="364"/>
                </a:lnTo>
                <a:lnTo>
                  <a:pt x="40" y="360"/>
                </a:lnTo>
                <a:lnTo>
                  <a:pt x="34" y="356"/>
                </a:lnTo>
                <a:lnTo>
                  <a:pt x="28" y="350"/>
                </a:lnTo>
                <a:lnTo>
                  <a:pt x="26" y="346"/>
                </a:lnTo>
                <a:lnTo>
                  <a:pt x="20" y="336"/>
                </a:lnTo>
                <a:lnTo>
                  <a:pt x="16" y="324"/>
                </a:lnTo>
                <a:lnTo>
                  <a:pt x="0" y="304"/>
                </a:lnTo>
                <a:lnTo>
                  <a:pt x="2" y="280"/>
                </a:lnTo>
                <a:lnTo>
                  <a:pt x="6" y="258"/>
                </a:lnTo>
                <a:lnTo>
                  <a:pt x="8" y="238"/>
                </a:lnTo>
                <a:lnTo>
                  <a:pt x="8" y="228"/>
                </a:lnTo>
                <a:lnTo>
                  <a:pt x="6" y="220"/>
                </a:lnTo>
                <a:lnTo>
                  <a:pt x="6" y="196"/>
                </a:lnTo>
                <a:lnTo>
                  <a:pt x="10" y="180"/>
                </a:lnTo>
                <a:lnTo>
                  <a:pt x="16" y="166"/>
                </a:lnTo>
                <a:lnTo>
                  <a:pt x="30" y="150"/>
                </a:lnTo>
                <a:lnTo>
                  <a:pt x="38" y="112"/>
                </a:lnTo>
                <a:lnTo>
                  <a:pt x="60" y="64"/>
                </a:lnTo>
                <a:lnTo>
                  <a:pt x="76" y="44"/>
                </a:lnTo>
                <a:lnTo>
                  <a:pt x="90" y="28"/>
                </a:lnTo>
                <a:lnTo>
                  <a:pt x="104" y="14"/>
                </a:lnTo>
                <a:lnTo>
                  <a:pt x="122" y="0"/>
                </a:lnTo>
                <a:lnTo>
                  <a:pt x="164" y="2"/>
                </a:lnTo>
                <a:lnTo>
                  <a:pt x="170" y="6"/>
                </a:lnTo>
                <a:lnTo>
                  <a:pt x="176" y="30"/>
                </a:lnTo>
                <a:lnTo>
                  <a:pt x="178" y="44"/>
                </a:lnTo>
                <a:lnTo>
                  <a:pt x="178" y="58"/>
                </a:lnTo>
                <a:lnTo>
                  <a:pt x="172" y="72"/>
                </a:lnTo>
                <a:lnTo>
                  <a:pt x="168" y="86"/>
                </a:lnTo>
                <a:lnTo>
                  <a:pt x="166" y="102"/>
                </a:lnTo>
                <a:lnTo>
                  <a:pt x="166" y="118"/>
                </a:lnTo>
                <a:lnTo>
                  <a:pt x="168" y="154"/>
                </a:lnTo>
                <a:lnTo>
                  <a:pt x="170" y="188"/>
                </a:lnTo>
                <a:lnTo>
                  <a:pt x="164" y="202"/>
                </a:lnTo>
                <a:lnTo>
                  <a:pt x="158" y="218"/>
                </a:lnTo>
                <a:lnTo>
                  <a:pt x="118" y="304"/>
                </a:lnTo>
                <a:lnTo>
                  <a:pt x="108" y="398"/>
                </a:lnTo>
                <a:lnTo>
                  <a:pt x="98" y="408"/>
                </a:lnTo>
                <a:lnTo>
                  <a:pt x="90" y="410"/>
                </a:lnTo>
                <a:lnTo>
                  <a:pt x="82" y="412"/>
                </a:lnTo>
                <a:close/>
              </a:path>
            </a:pathLst>
          </a:custGeom>
          <a:solidFill>
            <a:srgbClr val="0099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3"/>
          <p:cNvSpPr>
            <a:spLocks/>
          </p:cNvSpPr>
          <p:nvPr/>
        </p:nvSpPr>
        <p:spPr bwMode="auto">
          <a:xfrm>
            <a:off x="5438775" y="3851275"/>
            <a:ext cx="1196975" cy="739775"/>
          </a:xfrm>
          <a:custGeom>
            <a:avLst/>
            <a:gdLst>
              <a:gd name="T0" fmla="*/ 72 w 754"/>
              <a:gd name="T1" fmla="*/ 452 h 466"/>
              <a:gd name="T2" fmla="*/ 4 w 754"/>
              <a:gd name="T3" fmla="*/ 380 h 466"/>
              <a:gd name="T4" fmla="*/ 2 w 754"/>
              <a:gd name="T5" fmla="*/ 362 h 466"/>
              <a:gd name="T6" fmla="*/ 6 w 754"/>
              <a:gd name="T7" fmla="*/ 348 h 466"/>
              <a:gd name="T8" fmla="*/ 0 w 754"/>
              <a:gd name="T9" fmla="*/ 310 h 466"/>
              <a:gd name="T10" fmla="*/ 18 w 754"/>
              <a:gd name="T11" fmla="*/ 304 h 466"/>
              <a:gd name="T12" fmla="*/ 96 w 754"/>
              <a:gd name="T13" fmla="*/ 304 h 466"/>
              <a:gd name="T14" fmla="*/ 138 w 754"/>
              <a:gd name="T15" fmla="*/ 276 h 466"/>
              <a:gd name="T16" fmla="*/ 178 w 754"/>
              <a:gd name="T17" fmla="*/ 244 h 466"/>
              <a:gd name="T18" fmla="*/ 180 w 754"/>
              <a:gd name="T19" fmla="*/ 226 h 466"/>
              <a:gd name="T20" fmla="*/ 126 w 754"/>
              <a:gd name="T21" fmla="*/ 166 h 466"/>
              <a:gd name="T22" fmla="*/ 100 w 754"/>
              <a:gd name="T23" fmla="*/ 144 h 466"/>
              <a:gd name="T24" fmla="*/ 98 w 754"/>
              <a:gd name="T25" fmla="*/ 96 h 466"/>
              <a:gd name="T26" fmla="*/ 136 w 754"/>
              <a:gd name="T27" fmla="*/ 66 h 466"/>
              <a:gd name="T28" fmla="*/ 146 w 754"/>
              <a:gd name="T29" fmla="*/ 54 h 466"/>
              <a:gd name="T30" fmla="*/ 140 w 754"/>
              <a:gd name="T31" fmla="*/ 30 h 466"/>
              <a:gd name="T32" fmla="*/ 118 w 754"/>
              <a:gd name="T33" fmla="*/ 10 h 466"/>
              <a:gd name="T34" fmla="*/ 108 w 754"/>
              <a:gd name="T35" fmla="*/ 0 h 466"/>
              <a:gd name="T36" fmla="*/ 234 w 754"/>
              <a:gd name="T37" fmla="*/ 6 h 466"/>
              <a:gd name="T38" fmla="*/ 246 w 754"/>
              <a:gd name="T39" fmla="*/ 22 h 466"/>
              <a:gd name="T40" fmla="*/ 276 w 754"/>
              <a:gd name="T41" fmla="*/ 46 h 466"/>
              <a:gd name="T42" fmla="*/ 314 w 754"/>
              <a:gd name="T43" fmla="*/ 62 h 466"/>
              <a:gd name="T44" fmla="*/ 338 w 754"/>
              <a:gd name="T45" fmla="*/ 72 h 466"/>
              <a:gd name="T46" fmla="*/ 494 w 754"/>
              <a:gd name="T47" fmla="*/ 100 h 466"/>
              <a:gd name="T48" fmla="*/ 504 w 754"/>
              <a:gd name="T49" fmla="*/ 116 h 466"/>
              <a:gd name="T50" fmla="*/ 524 w 754"/>
              <a:gd name="T51" fmla="*/ 136 h 466"/>
              <a:gd name="T52" fmla="*/ 618 w 754"/>
              <a:gd name="T53" fmla="*/ 158 h 466"/>
              <a:gd name="T54" fmla="*/ 626 w 754"/>
              <a:gd name="T55" fmla="*/ 160 h 466"/>
              <a:gd name="T56" fmla="*/ 660 w 754"/>
              <a:gd name="T57" fmla="*/ 164 h 466"/>
              <a:gd name="T58" fmla="*/ 670 w 754"/>
              <a:gd name="T59" fmla="*/ 174 h 466"/>
              <a:gd name="T60" fmla="*/ 684 w 754"/>
              <a:gd name="T61" fmla="*/ 192 h 466"/>
              <a:gd name="T62" fmla="*/ 702 w 754"/>
              <a:gd name="T63" fmla="*/ 196 h 466"/>
              <a:gd name="T64" fmla="*/ 718 w 754"/>
              <a:gd name="T65" fmla="*/ 208 h 466"/>
              <a:gd name="T66" fmla="*/ 708 w 754"/>
              <a:gd name="T67" fmla="*/ 228 h 466"/>
              <a:gd name="T68" fmla="*/ 702 w 754"/>
              <a:gd name="T69" fmla="*/ 250 h 466"/>
              <a:gd name="T70" fmla="*/ 724 w 754"/>
              <a:gd name="T71" fmla="*/ 274 h 466"/>
              <a:gd name="T72" fmla="*/ 732 w 754"/>
              <a:gd name="T73" fmla="*/ 298 h 466"/>
              <a:gd name="T74" fmla="*/ 740 w 754"/>
              <a:gd name="T75" fmla="*/ 320 h 466"/>
              <a:gd name="T76" fmla="*/ 754 w 754"/>
              <a:gd name="T77" fmla="*/ 330 h 466"/>
              <a:gd name="T78" fmla="*/ 734 w 754"/>
              <a:gd name="T79" fmla="*/ 338 h 466"/>
              <a:gd name="T80" fmla="*/ 692 w 754"/>
              <a:gd name="T81" fmla="*/ 354 h 466"/>
              <a:gd name="T82" fmla="*/ 640 w 754"/>
              <a:gd name="T83" fmla="*/ 392 h 466"/>
              <a:gd name="T84" fmla="*/ 616 w 754"/>
              <a:gd name="T85" fmla="*/ 414 h 466"/>
              <a:gd name="T86" fmla="*/ 582 w 754"/>
              <a:gd name="T87" fmla="*/ 424 h 466"/>
              <a:gd name="T88" fmla="*/ 562 w 754"/>
              <a:gd name="T89" fmla="*/ 434 h 466"/>
              <a:gd name="T90" fmla="*/ 544 w 754"/>
              <a:gd name="T91" fmla="*/ 448 h 466"/>
              <a:gd name="T92" fmla="*/ 512 w 754"/>
              <a:gd name="T93" fmla="*/ 422 h 466"/>
              <a:gd name="T94" fmla="*/ 482 w 754"/>
              <a:gd name="T95" fmla="*/ 408 h 466"/>
              <a:gd name="T96" fmla="*/ 450 w 754"/>
              <a:gd name="T97" fmla="*/ 380 h 466"/>
              <a:gd name="T98" fmla="*/ 426 w 754"/>
              <a:gd name="T99" fmla="*/ 384 h 466"/>
              <a:gd name="T100" fmla="*/ 410 w 754"/>
              <a:gd name="T101" fmla="*/ 404 h 466"/>
              <a:gd name="T102" fmla="*/ 358 w 754"/>
              <a:gd name="T103" fmla="*/ 392 h 466"/>
              <a:gd name="T104" fmla="*/ 286 w 754"/>
              <a:gd name="T105" fmla="*/ 352 h 466"/>
              <a:gd name="T106" fmla="*/ 252 w 754"/>
              <a:gd name="T107" fmla="*/ 346 h 466"/>
              <a:gd name="T108" fmla="*/ 200 w 754"/>
              <a:gd name="T109" fmla="*/ 338 h 466"/>
              <a:gd name="T110" fmla="*/ 184 w 754"/>
              <a:gd name="T111" fmla="*/ 350 h 466"/>
              <a:gd name="T112" fmla="*/ 202 w 754"/>
              <a:gd name="T113" fmla="*/ 380 h 466"/>
              <a:gd name="T114" fmla="*/ 196 w 754"/>
              <a:gd name="T115" fmla="*/ 392 h 466"/>
              <a:gd name="T116" fmla="*/ 164 w 754"/>
              <a:gd name="T117" fmla="*/ 390 h 466"/>
              <a:gd name="T118" fmla="*/ 128 w 754"/>
              <a:gd name="T119" fmla="*/ 406 h 466"/>
              <a:gd name="T120" fmla="*/ 96 w 754"/>
              <a:gd name="T121" fmla="*/ 454 h 466"/>
              <a:gd name="T122" fmla="*/ 80 w 754"/>
              <a:gd name="T123" fmla="*/ 466 h 4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54"/>
              <a:gd name="T187" fmla="*/ 0 h 466"/>
              <a:gd name="T188" fmla="*/ 754 w 754"/>
              <a:gd name="T189" fmla="*/ 466 h 46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54" h="466">
                <a:moveTo>
                  <a:pt x="80" y="466"/>
                </a:moveTo>
                <a:lnTo>
                  <a:pt x="80" y="466"/>
                </a:lnTo>
                <a:lnTo>
                  <a:pt x="72" y="452"/>
                </a:lnTo>
                <a:lnTo>
                  <a:pt x="64" y="440"/>
                </a:lnTo>
                <a:lnTo>
                  <a:pt x="44" y="418"/>
                </a:lnTo>
                <a:lnTo>
                  <a:pt x="4" y="380"/>
                </a:lnTo>
                <a:lnTo>
                  <a:pt x="2" y="368"/>
                </a:lnTo>
                <a:lnTo>
                  <a:pt x="2" y="362"/>
                </a:lnTo>
                <a:lnTo>
                  <a:pt x="4" y="356"/>
                </a:lnTo>
                <a:lnTo>
                  <a:pt x="6" y="348"/>
                </a:lnTo>
                <a:lnTo>
                  <a:pt x="8" y="328"/>
                </a:lnTo>
                <a:lnTo>
                  <a:pt x="0" y="310"/>
                </a:lnTo>
                <a:lnTo>
                  <a:pt x="6" y="306"/>
                </a:lnTo>
                <a:lnTo>
                  <a:pt x="18" y="304"/>
                </a:lnTo>
                <a:lnTo>
                  <a:pt x="44" y="302"/>
                </a:lnTo>
                <a:lnTo>
                  <a:pt x="96" y="304"/>
                </a:lnTo>
                <a:lnTo>
                  <a:pt x="112" y="298"/>
                </a:lnTo>
                <a:lnTo>
                  <a:pt x="126" y="288"/>
                </a:lnTo>
                <a:lnTo>
                  <a:pt x="138" y="276"/>
                </a:lnTo>
                <a:lnTo>
                  <a:pt x="152" y="264"/>
                </a:lnTo>
                <a:lnTo>
                  <a:pt x="178" y="244"/>
                </a:lnTo>
                <a:lnTo>
                  <a:pt x="180" y="226"/>
                </a:lnTo>
                <a:lnTo>
                  <a:pt x="162" y="200"/>
                </a:lnTo>
                <a:lnTo>
                  <a:pt x="144" y="182"/>
                </a:lnTo>
                <a:lnTo>
                  <a:pt x="126" y="166"/>
                </a:lnTo>
                <a:lnTo>
                  <a:pt x="106" y="156"/>
                </a:lnTo>
                <a:lnTo>
                  <a:pt x="100" y="144"/>
                </a:lnTo>
                <a:lnTo>
                  <a:pt x="98" y="96"/>
                </a:lnTo>
                <a:lnTo>
                  <a:pt x="114" y="80"/>
                </a:lnTo>
                <a:lnTo>
                  <a:pt x="124" y="72"/>
                </a:lnTo>
                <a:lnTo>
                  <a:pt x="136" y="66"/>
                </a:lnTo>
                <a:lnTo>
                  <a:pt x="142" y="60"/>
                </a:lnTo>
                <a:lnTo>
                  <a:pt x="146" y="54"/>
                </a:lnTo>
                <a:lnTo>
                  <a:pt x="146" y="48"/>
                </a:lnTo>
                <a:lnTo>
                  <a:pt x="146" y="42"/>
                </a:lnTo>
                <a:lnTo>
                  <a:pt x="140" y="30"/>
                </a:lnTo>
                <a:lnTo>
                  <a:pt x="134" y="22"/>
                </a:lnTo>
                <a:lnTo>
                  <a:pt x="118" y="10"/>
                </a:lnTo>
                <a:lnTo>
                  <a:pt x="112" y="6"/>
                </a:lnTo>
                <a:lnTo>
                  <a:pt x="108" y="0"/>
                </a:lnTo>
                <a:lnTo>
                  <a:pt x="196" y="0"/>
                </a:lnTo>
                <a:lnTo>
                  <a:pt x="234" y="6"/>
                </a:lnTo>
                <a:lnTo>
                  <a:pt x="238" y="14"/>
                </a:lnTo>
                <a:lnTo>
                  <a:pt x="246" y="22"/>
                </a:lnTo>
                <a:lnTo>
                  <a:pt x="254" y="30"/>
                </a:lnTo>
                <a:lnTo>
                  <a:pt x="264" y="38"/>
                </a:lnTo>
                <a:lnTo>
                  <a:pt x="276" y="46"/>
                </a:lnTo>
                <a:lnTo>
                  <a:pt x="288" y="52"/>
                </a:lnTo>
                <a:lnTo>
                  <a:pt x="300" y="58"/>
                </a:lnTo>
                <a:lnTo>
                  <a:pt x="314" y="62"/>
                </a:lnTo>
                <a:lnTo>
                  <a:pt x="338" y="72"/>
                </a:lnTo>
                <a:lnTo>
                  <a:pt x="456" y="74"/>
                </a:lnTo>
                <a:lnTo>
                  <a:pt x="494" y="100"/>
                </a:lnTo>
                <a:lnTo>
                  <a:pt x="498" y="108"/>
                </a:lnTo>
                <a:lnTo>
                  <a:pt x="504" y="116"/>
                </a:lnTo>
                <a:lnTo>
                  <a:pt x="512" y="126"/>
                </a:lnTo>
                <a:lnTo>
                  <a:pt x="524" y="136"/>
                </a:lnTo>
                <a:lnTo>
                  <a:pt x="578" y="140"/>
                </a:lnTo>
                <a:lnTo>
                  <a:pt x="618" y="158"/>
                </a:lnTo>
                <a:lnTo>
                  <a:pt x="622" y="160"/>
                </a:lnTo>
                <a:lnTo>
                  <a:pt x="626" y="160"/>
                </a:lnTo>
                <a:lnTo>
                  <a:pt x="638" y="160"/>
                </a:lnTo>
                <a:lnTo>
                  <a:pt x="652" y="162"/>
                </a:lnTo>
                <a:lnTo>
                  <a:pt x="660" y="164"/>
                </a:lnTo>
                <a:lnTo>
                  <a:pt x="668" y="170"/>
                </a:lnTo>
                <a:lnTo>
                  <a:pt x="670" y="174"/>
                </a:lnTo>
                <a:lnTo>
                  <a:pt x="672" y="180"/>
                </a:lnTo>
                <a:lnTo>
                  <a:pt x="676" y="186"/>
                </a:lnTo>
                <a:lnTo>
                  <a:pt x="684" y="192"/>
                </a:lnTo>
                <a:lnTo>
                  <a:pt x="690" y="194"/>
                </a:lnTo>
                <a:lnTo>
                  <a:pt x="702" y="196"/>
                </a:lnTo>
                <a:lnTo>
                  <a:pt x="710" y="198"/>
                </a:lnTo>
                <a:lnTo>
                  <a:pt x="714" y="202"/>
                </a:lnTo>
                <a:lnTo>
                  <a:pt x="718" y="208"/>
                </a:lnTo>
                <a:lnTo>
                  <a:pt x="720" y="214"/>
                </a:lnTo>
                <a:lnTo>
                  <a:pt x="708" y="228"/>
                </a:lnTo>
                <a:lnTo>
                  <a:pt x="706" y="236"/>
                </a:lnTo>
                <a:lnTo>
                  <a:pt x="702" y="250"/>
                </a:lnTo>
                <a:lnTo>
                  <a:pt x="708" y="256"/>
                </a:lnTo>
                <a:lnTo>
                  <a:pt x="716" y="264"/>
                </a:lnTo>
                <a:lnTo>
                  <a:pt x="724" y="274"/>
                </a:lnTo>
                <a:lnTo>
                  <a:pt x="732" y="290"/>
                </a:lnTo>
                <a:lnTo>
                  <a:pt x="732" y="298"/>
                </a:lnTo>
                <a:lnTo>
                  <a:pt x="734" y="310"/>
                </a:lnTo>
                <a:lnTo>
                  <a:pt x="736" y="316"/>
                </a:lnTo>
                <a:lnTo>
                  <a:pt x="740" y="320"/>
                </a:lnTo>
                <a:lnTo>
                  <a:pt x="746" y="326"/>
                </a:lnTo>
                <a:lnTo>
                  <a:pt x="754" y="330"/>
                </a:lnTo>
                <a:lnTo>
                  <a:pt x="754" y="334"/>
                </a:lnTo>
                <a:lnTo>
                  <a:pt x="734" y="338"/>
                </a:lnTo>
                <a:lnTo>
                  <a:pt x="718" y="342"/>
                </a:lnTo>
                <a:lnTo>
                  <a:pt x="704" y="348"/>
                </a:lnTo>
                <a:lnTo>
                  <a:pt x="692" y="354"/>
                </a:lnTo>
                <a:lnTo>
                  <a:pt x="670" y="372"/>
                </a:lnTo>
                <a:lnTo>
                  <a:pt x="640" y="392"/>
                </a:lnTo>
                <a:lnTo>
                  <a:pt x="634" y="396"/>
                </a:lnTo>
                <a:lnTo>
                  <a:pt x="626" y="400"/>
                </a:lnTo>
                <a:lnTo>
                  <a:pt x="616" y="414"/>
                </a:lnTo>
                <a:lnTo>
                  <a:pt x="598" y="420"/>
                </a:lnTo>
                <a:lnTo>
                  <a:pt x="582" y="424"/>
                </a:lnTo>
                <a:lnTo>
                  <a:pt x="576" y="426"/>
                </a:lnTo>
                <a:lnTo>
                  <a:pt x="570" y="430"/>
                </a:lnTo>
                <a:lnTo>
                  <a:pt x="562" y="434"/>
                </a:lnTo>
                <a:lnTo>
                  <a:pt x="556" y="442"/>
                </a:lnTo>
                <a:lnTo>
                  <a:pt x="544" y="448"/>
                </a:lnTo>
                <a:lnTo>
                  <a:pt x="512" y="422"/>
                </a:lnTo>
                <a:lnTo>
                  <a:pt x="500" y="418"/>
                </a:lnTo>
                <a:lnTo>
                  <a:pt x="490" y="414"/>
                </a:lnTo>
                <a:lnTo>
                  <a:pt x="482" y="408"/>
                </a:lnTo>
                <a:lnTo>
                  <a:pt x="474" y="402"/>
                </a:lnTo>
                <a:lnTo>
                  <a:pt x="462" y="390"/>
                </a:lnTo>
                <a:lnTo>
                  <a:pt x="450" y="380"/>
                </a:lnTo>
                <a:lnTo>
                  <a:pt x="434" y="382"/>
                </a:lnTo>
                <a:lnTo>
                  <a:pt x="426" y="384"/>
                </a:lnTo>
                <a:lnTo>
                  <a:pt x="420" y="392"/>
                </a:lnTo>
                <a:lnTo>
                  <a:pt x="410" y="404"/>
                </a:lnTo>
                <a:lnTo>
                  <a:pt x="392" y="402"/>
                </a:lnTo>
                <a:lnTo>
                  <a:pt x="374" y="398"/>
                </a:lnTo>
                <a:lnTo>
                  <a:pt x="358" y="392"/>
                </a:lnTo>
                <a:lnTo>
                  <a:pt x="342" y="384"/>
                </a:lnTo>
                <a:lnTo>
                  <a:pt x="312" y="366"/>
                </a:lnTo>
                <a:lnTo>
                  <a:pt x="286" y="352"/>
                </a:lnTo>
                <a:lnTo>
                  <a:pt x="268" y="348"/>
                </a:lnTo>
                <a:lnTo>
                  <a:pt x="252" y="346"/>
                </a:lnTo>
                <a:lnTo>
                  <a:pt x="228" y="338"/>
                </a:lnTo>
                <a:lnTo>
                  <a:pt x="200" y="338"/>
                </a:lnTo>
                <a:lnTo>
                  <a:pt x="192" y="342"/>
                </a:lnTo>
                <a:lnTo>
                  <a:pt x="186" y="344"/>
                </a:lnTo>
                <a:lnTo>
                  <a:pt x="184" y="350"/>
                </a:lnTo>
                <a:lnTo>
                  <a:pt x="186" y="358"/>
                </a:lnTo>
                <a:lnTo>
                  <a:pt x="192" y="368"/>
                </a:lnTo>
                <a:lnTo>
                  <a:pt x="202" y="380"/>
                </a:lnTo>
                <a:lnTo>
                  <a:pt x="196" y="392"/>
                </a:lnTo>
                <a:lnTo>
                  <a:pt x="182" y="390"/>
                </a:lnTo>
                <a:lnTo>
                  <a:pt x="164" y="390"/>
                </a:lnTo>
                <a:lnTo>
                  <a:pt x="150" y="394"/>
                </a:lnTo>
                <a:lnTo>
                  <a:pt x="138" y="398"/>
                </a:lnTo>
                <a:lnTo>
                  <a:pt x="128" y="406"/>
                </a:lnTo>
                <a:lnTo>
                  <a:pt x="118" y="414"/>
                </a:lnTo>
                <a:lnTo>
                  <a:pt x="112" y="426"/>
                </a:lnTo>
                <a:lnTo>
                  <a:pt x="96" y="454"/>
                </a:lnTo>
                <a:lnTo>
                  <a:pt x="88" y="460"/>
                </a:lnTo>
                <a:lnTo>
                  <a:pt x="80" y="4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727825" y="19393"/>
            <a:ext cx="1768475" cy="2635250"/>
            <a:chOff x="6727825" y="31750"/>
            <a:chExt cx="1768475" cy="2635250"/>
          </a:xfrm>
        </p:grpSpPr>
        <p:sp>
          <p:nvSpPr>
            <p:cNvPr id="13" name="Freeform 36"/>
            <p:cNvSpPr>
              <a:spLocks/>
            </p:cNvSpPr>
            <p:nvPr/>
          </p:nvSpPr>
          <p:spPr bwMode="auto">
            <a:xfrm>
              <a:off x="6807200" y="1787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88"/>
                <a:gd name="T178" fmla="*/ 0 h 554"/>
                <a:gd name="T179" fmla="*/ 588 w 588"/>
                <a:gd name="T180" fmla="*/ 554 h 55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7"/>
            <p:cNvSpPr>
              <a:spLocks/>
            </p:cNvSpPr>
            <p:nvPr/>
          </p:nvSpPr>
          <p:spPr bwMode="auto">
            <a:xfrm>
              <a:off x="7004050" y="1298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38"/>
                <a:gd name="T160" fmla="*/ 0 h 532"/>
                <a:gd name="T161" fmla="*/ 838 w 838"/>
                <a:gd name="T162" fmla="*/ 532 h 5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38"/>
            <p:cNvSpPr>
              <a:spLocks/>
            </p:cNvSpPr>
            <p:nvPr/>
          </p:nvSpPr>
          <p:spPr bwMode="auto">
            <a:xfrm>
              <a:off x="6727825" y="31750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14"/>
                <a:gd name="T172" fmla="*/ 0 h 996"/>
                <a:gd name="T173" fmla="*/ 1114 w 1114"/>
                <a:gd name="T174" fmla="*/ 996 h 9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2241" flipH="1">
            <a:off x="7295270" y="1090241"/>
            <a:ext cx="747884" cy="570420"/>
          </a:xfrm>
          <a:prstGeom prst="rect">
            <a:avLst/>
          </a:prstGeom>
        </p:spPr>
      </p:pic>
      <p:pic>
        <p:nvPicPr>
          <p:cNvPr id="17" name="无标题8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375150" y="-12196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34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1736E-6 1.05315E-6 C 0.00288 0.05315 0.02086 0.21332 0.01696 0.3179 C 0.01306 0.42248 -0.01526 0.56307 -0.02374 0.62748 " pathEditMode="relative" rAng="0" ptsTypes="aaa">
                                      <p:cBhvr>
                                        <p:cTn id="6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31374"/>
                                    </p:animMotion>
                                    <p:animScale>
                                      <p:cBhvr additive="base" accumulate="none">
                                        <p:cTn id="7" dur="3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8" presetClass="emph" presetSubtype="0" repeatCount="7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" y="63"/>
            <a:ext cx="9360000" cy="6480048"/>
          </a:xfrm>
          <a:prstGeom prst="rect">
            <a:avLst/>
          </a:prstGeom>
        </p:spPr>
      </p:pic>
      <p:pic>
        <p:nvPicPr>
          <p:cNvPr id="3" name="无标题9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5979361" y="-1492333"/>
            <a:ext cx="609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649" y="2572962"/>
            <a:ext cx="6308839" cy="3907213"/>
          </a:xfrm>
          <a:prstGeom prst="rect">
            <a:avLst/>
          </a:prstGeom>
          <a:effectLst>
            <a:softEdge rad="9779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649" y="2572962"/>
            <a:ext cx="6308839" cy="3907213"/>
          </a:xfrm>
          <a:prstGeom prst="rect">
            <a:avLst/>
          </a:prstGeom>
          <a:effectLst>
            <a:softEdge rad="977900"/>
          </a:effectLst>
        </p:spPr>
      </p:pic>
      <p:pic>
        <p:nvPicPr>
          <p:cNvPr id="36" name="Picture 21" descr="燕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5062">
            <a:off x="5651500" y="-1531938"/>
            <a:ext cx="1562100" cy="153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Freeform 15"/>
          <p:cNvSpPr>
            <a:spLocks/>
          </p:cNvSpPr>
          <p:nvPr/>
        </p:nvSpPr>
        <p:spPr bwMode="auto">
          <a:xfrm rot="21454638">
            <a:off x="1906588" y="-531813"/>
            <a:ext cx="4608512" cy="8435976"/>
          </a:xfrm>
          <a:custGeom>
            <a:avLst/>
            <a:gdLst>
              <a:gd name="T0" fmla="*/ 0 w 726"/>
              <a:gd name="T1" fmla="*/ 1996 h 1996"/>
              <a:gd name="T2" fmla="*/ 454 w 726"/>
              <a:gd name="T3" fmla="*/ 953 h 1996"/>
              <a:gd name="T4" fmla="*/ 726 w 726"/>
              <a:gd name="T5" fmla="*/ 0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26" h="1996">
                <a:moveTo>
                  <a:pt x="0" y="1996"/>
                </a:moveTo>
                <a:cubicBezTo>
                  <a:pt x="166" y="1641"/>
                  <a:pt x="333" y="1286"/>
                  <a:pt x="454" y="953"/>
                </a:cubicBezTo>
                <a:cubicBezTo>
                  <a:pt x="575" y="620"/>
                  <a:pt x="650" y="310"/>
                  <a:pt x="726" y="0"/>
                </a:cubicBezTo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" name="Picture 22" descr="燕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-2043113"/>
            <a:ext cx="2208212" cy="21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Freeform 20"/>
          <p:cNvSpPr>
            <a:spLocks/>
          </p:cNvSpPr>
          <p:nvPr/>
        </p:nvSpPr>
        <p:spPr bwMode="auto">
          <a:xfrm rot="21454638">
            <a:off x="395288" y="-674688"/>
            <a:ext cx="6696075" cy="6997701"/>
          </a:xfrm>
          <a:custGeom>
            <a:avLst/>
            <a:gdLst>
              <a:gd name="T0" fmla="*/ 0 w 726"/>
              <a:gd name="T1" fmla="*/ 1996 h 1996"/>
              <a:gd name="T2" fmla="*/ 454 w 726"/>
              <a:gd name="T3" fmla="*/ 953 h 1996"/>
              <a:gd name="T4" fmla="*/ 726 w 726"/>
              <a:gd name="T5" fmla="*/ 0 h 1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26" h="1996">
                <a:moveTo>
                  <a:pt x="0" y="1996"/>
                </a:moveTo>
                <a:cubicBezTo>
                  <a:pt x="166" y="1641"/>
                  <a:pt x="333" y="1286"/>
                  <a:pt x="454" y="953"/>
                </a:cubicBezTo>
                <a:cubicBezTo>
                  <a:pt x="575" y="620"/>
                  <a:pt x="650" y="310"/>
                  <a:pt x="726" y="0"/>
                </a:cubicBezTo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468178" y="-1931151"/>
            <a:ext cx="4241566" cy="4241566"/>
            <a:chOff x="109800" y="2234345"/>
            <a:chExt cx="4241566" cy="4241566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 flipV="1">
              <a:off x="1883567" y="2234345"/>
              <a:ext cx="694033" cy="1582212"/>
            </a:xfrm>
            <a:custGeom>
              <a:avLst/>
              <a:gdLst/>
              <a:ahLst/>
              <a:cxnLst/>
              <a:rect l="l" t="t" r="r" b="b"/>
              <a:pathLst>
                <a:path w="694033" h="1582212">
                  <a:moveTo>
                    <a:pt x="0" y="1582212"/>
                  </a:moveTo>
                  <a:lnTo>
                    <a:pt x="694033" y="1582212"/>
                  </a:lnTo>
                  <a:lnTo>
                    <a:pt x="468424" y="0"/>
                  </a:lnTo>
                  <a:cubicBezTo>
                    <a:pt x="429498" y="9696"/>
                    <a:pt x="388799" y="14330"/>
                    <a:pt x="347017" y="14330"/>
                  </a:cubicBezTo>
                  <a:cubicBezTo>
                    <a:pt x="305235" y="14330"/>
                    <a:pt x="264536" y="9696"/>
                    <a:pt x="22561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2" name="AutoShape 12"/>
            <p:cNvSpPr>
              <a:spLocks noChangeArrowheads="1"/>
            </p:cNvSpPr>
            <p:nvPr/>
          </p:nvSpPr>
          <p:spPr bwMode="auto">
            <a:xfrm>
              <a:off x="1883567" y="4893701"/>
              <a:ext cx="694033" cy="1582210"/>
            </a:xfrm>
            <a:custGeom>
              <a:avLst/>
              <a:gdLst/>
              <a:ahLst/>
              <a:cxnLst/>
              <a:rect l="l" t="t" r="r" b="b"/>
              <a:pathLst>
                <a:path w="694033" h="1582210">
                  <a:moveTo>
                    <a:pt x="225609" y="0"/>
                  </a:moveTo>
                  <a:cubicBezTo>
                    <a:pt x="264536" y="9696"/>
                    <a:pt x="305235" y="14330"/>
                    <a:pt x="347017" y="14330"/>
                  </a:cubicBezTo>
                  <a:cubicBezTo>
                    <a:pt x="388799" y="14330"/>
                    <a:pt x="429498" y="9696"/>
                    <a:pt x="468424" y="0"/>
                  </a:cubicBezTo>
                  <a:lnTo>
                    <a:pt x="694033" y="1582210"/>
                  </a:lnTo>
                  <a:lnTo>
                    <a:pt x="0" y="1582210"/>
                  </a:ln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3" name="AutoShape 12"/>
            <p:cNvSpPr>
              <a:spLocks noChangeArrowheads="1"/>
            </p:cNvSpPr>
            <p:nvPr/>
          </p:nvSpPr>
          <p:spPr bwMode="auto">
            <a:xfrm rot="16200000" flipV="1">
              <a:off x="553890" y="3564022"/>
              <a:ext cx="694033" cy="1582213"/>
            </a:xfrm>
            <a:custGeom>
              <a:avLst/>
              <a:gdLst/>
              <a:ahLst/>
              <a:cxnLst/>
              <a:rect l="l" t="t" r="r" b="b"/>
              <a:pathLst>
                <a:path w="694033" h="1582213">
                  <a:moveTo>
                    <a:pt x="694033" y="1582213"/>
                  </a:moveTo>
                  <a:lnTo>
                    <a:pt x="468424" y="0"/>
                  </a:lnTo>
                  <a:cubicBezTo>
                    <a:pt x="429498" y="9696"/>
                    <a:pt x="388798" y="14331"/>
                    <a:pt x="347016" y="14331"/>
                  </a:cubicBezTo>
                  <a:cubicBezTo>
                    <a:pt x="305235" y="14331"/>
                    <a:pt x="264536" y="9697"/>
                    <a:pt x="225610" y="1"/>
                  </a:cubicBezTo>
                  <a:lnTo>
                    <a:pt x="0" y="1582213"/>
                  </a:ln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4" name="AutoShape 12"/>
            <p:cNvSpPr>
              <a:spLocks noChangeArrowheads="1"/>
            </p:cNvSpPr>
            <p:nvPr/>
          </p:nvSpPr>
          <p:spPr bwMode="auto">
            <a:xfrm rot="16200000">
              <a:off x="3213244" y="3564023"/>
              <a:ext cx="694033" cy="1582211"/>
            </a:xfrm>
            <a:custGeom>
              <a:avLst/>
              <a:gdLst/>
              <a:ahLst/>
              <a:cxnLst/>
              <a:rect l="l" t="t" r="r" b="b"/>
              <a:pathLst>
                <a:path w="694033" h="1582211">
                  <a:moveTo>
                    <a:pt x="694033" y="1582211"/>
                  </a:moveTo>
                  <a:lnTo>
                    <a:pt x="0" y="1582211"/>
                  </a:lnTo>
                  <a:lnTo>
                    <a:pt x="225610" y="1"/>
                  </a:lnTo>
                  <a:cubicBezTo>
                    <a:pt x="264535" y="9697"/>
                    <a:pt x="305235" y="14331"/>
                    <a:pt x="347016" y="14331"/>
                  </a:cubicBezTo>
                  <a:cubicBezTo>
                    <a:pt x="388798" y="14331"/>
                    <a:pt x="429498" y="9697"/>
                    <a:pt x="46842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5" name="AutoShape 12"/>
            <p:cNvSpPr>
              <a:spLocks noChangeArrowheads="1"/>
            </p:cNvSpPr>
            <p:nvPr/>
          </p:nvSpPr>
          <p:spPr bwMode="auto">
            <a:xfrm rot="2700000" flipV="1">
              <a:off x="2823629" y="2623731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0" y="1582668"/>
                  </a:moveTo>
                  <a:lnTo>
                    <a:pt x="694033" y="1582668"/>
                  </a:lnTo>
                  <a:lnTo>
                    <a:pt x="468359" y="0"/>
                  </a:lnTo>
                  <a:cubicBezTo>
                    <a:pt x="388635" y="19277"/>
                    <a:pt x="305398" y="19277"/>
                    <a:pt x="22567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auto">
            <a:xfrm rot="2700000">
              <a:off x="943504" y="4503856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225674" y="0"/>
                  </a:moveTo>
                  <a:cubicBezTo>
                    <a:pt x="305398" y="19277"/>
                    <a:pt x="388635" y="19277"/>
                    <a:pt x="468359" y="0"/>
                  </a:cubicBezTo>
                  <a:lnTo>
                    <a:pt x="694033" y="1582668"/>
                  </a:lnTo>
                  <a:lnTo>
                    <a:pt x="0" y="1582668"/>
                  </a:ln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7" name="AutoShape 12"/>
            <p:cNvSpPr>
              <a:spLocks noChangeArrowheads="1"/>
            </p:cNvSpPr>
            <p:nvPr/>
          </p:nvSpPr>
          <p:spPr bwMode="auto">
            <a:xfrm rot="18900000" flipV="1">
              <a:off x="943504" y="2623731"/>
              <a:ext cx="694033" cy="1582669"/>
            </a:xfrm>
            <a:custGeom>
              <a:avLst/>
              <a:gdLst/>
              <a:ahLst/>
              <a:cxnLst/>
              <a:rect l="l" t="t" r="r" b="b"/>
              <a:pathLst>
                <a:path w="694033" h="1582669">
                  <a:moveTo>
                    <a:pt x="694033" y="1582669"/>
                  </a:moveTo>
                  <a:lnTo>
                    <a:pt x="468359" y="0"/>
                  </a:lnTo>
                  <a:cubicBezTo>
                    <a:pt x="388636" y="19277"/>
                    <a:pt x="305398" y="19277"/>
                    <a:pt x="225675" y="0"/>
                  </a:cubicBezTo>
                  <a:lnTo>
                    <a:pt x="0" y="1582669"/>
                  </a:ln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8" name="AutoShape 12"/>
            <p:cNvSpPr>
              <a:spLocks noChangeArrowheads="1"/>
            </p:cNvSpPr>
            <p:nvPr/>
          </p:nvSpPr>
          <p:spPr bwMode="auto">
            <a:xfrm rot="18900000">
              <a:off x="2823629" y="4503857"/>
              <a:ext cx="694033" cy="1582667"/>
            </a:xfrm>
            <a:custGeom>
              <a:avLst/>
              <a:gdLst/>
              <a:ahLst/>
              <a:cxnLst/>
              <a:rect l="l" t="t" r="r" b="b"/>
              <a:pathLst>
                <a:path w="694033" h="1582667">
                  <a:moveTo>
                    <a:pt x="468359" y="0"/>
                  </a:moveTo>
                  <a:lnTo>
                    <a:pt x="694033" y="1582667"/>
                  </a:lnTo>
                  <a:lnTo>
                    <a:pt x="0" y="1582667"/>
                  </a:lnTo>
                  <a:lnTo>
                    <a:pt x="225674" y="0"/>
                  </a:lnTo>
                  <a:cubicBezTo>
                    <a:pt x="305398" y="19278"/>
                    <a:pt x="388636" y="19278"/>
                    <a:pt x="46835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468178" y="-1931151"/>
            <a:ext cx="4241566" cy="4241566"/>
            <a:chOff x="4752752" y="2547211"/>
            <a:chExt cx="4241566" cy="4241566"/>
          </a:xfrm>
        </p:grpSpPr>
        <p:sp>
          <p:nvSpPr>
            <p:cNvPr id="50" name="AutoShape 12"/>
            <p:cNvSpPr>
              <a:spLocks noChangeArrowheads="1"/>
            </p:cNvSpPr>
            <p:nvPr/>
          </p:nvSpPr>
          <p:spPr bwMode="auto">
            <a:xfrm flipV="1">
              <a:off x="6526519" y="2547211"/>
              <a:ext cx="694033" cy="1582212"/>
            </a:xfrm>
            <a:custGeom>
              <a:avLst/>
              <a:gdLst/>
              <a:ahLst/>
              <a:cxnLst/>
              <a:rect l="l" t="t" r="r" b="b"/>
              <a:pathLst>
                <a:path w="694033" h="1582212">
                  <a:moveTo>
                    <a:pt x="0" y="1582212"/>
                  </a:moveTo>
                  <a:lnTo>
                    <a:pt x="694033" y="1582212"/>
                  </a:lnTo>
                  <a:lnTo>
                    <a:pt x="468424" y="0"/>
                  </a:lnTo>
                  <a:cubicBezTo>
                    <a:pt x="429498" y="9697"/>
                    <a:pt x="388798" y="14331"/>
                    <a:pt x="347016" y="14331"/>
                  </a:cubicBezTo>
                  <a:cubicBezTo>
                    <a:pt x="305235" y="14331"/>
                    <a:pt x="264536" y="9697"/>
                    <a:pt x="22561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6526519" y="5206566"/>
              <a:ext cx="694033" cy="1582211"/>
            </a:xfrm>
            <a:custGeom>
              <a:avLst/>
              <a:gdLst/>
              <a:ahLst/>
              <a:cxnLst/>
              <a:rect l="l" t="t" r="r" b="b"/>
              <a:pathLst>
                <a:path w="694033" h="1582211">
                  <a:moveTo>
                    <a:pt x="468424" y="0"/>
                  </a:moveTo>
                  <a:lnTo>
                    <a:pt x="694033" y="1582211"/>
                  </a:lnTo>
                  <a:lnTo>
                    <a:pt x="0" y="1582211"/>
                  </a:lnTo>
                  <a:lnTo>
                    <a:pt x="225610" y="0"/>
                  </a:lnTo>
                  <a:cubicBezTo>
                    <a:pt x="264536" y="9696"/>
                    <a:pt x="305235" y="14330"/>
                    <a:pt x="347016" y="14330"/>
                  </a:cubicBezTo>
                  <a:cubicBezTo>
                    <a:pt x="388798" y="14330"/>
                    <a:pt x="429498" y="9696"/>
                    <a:pt x="46842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2" name="AutoShape 12"/>
            <p:cNvSpPr>
              <a:spLocks noChangeArrowheads="1"/>
            </p:cNvSpPr>
            <p:nvPr/>
          </p:nvSpPr>
          <p:spPr bwMode="auto">
            <a:xfrm rot="16200000" flipV="1">
              <a:off x="5196841" y="3876889"/>
              <a:ext cx="694033" cy="1582211"/>
            </a:xfrm>
            <a:custGeom>
              <a:avLst/>
              <a:gdLst/>
              <a:ahLst/>
              <a:cxnLst/>
              <a:rect l="l" t="t" r="r" b="b"/>
              <a:pathLst>
                <a:path w="694033" h="1582211">
                  <a:moveTo>
                    <a:pt x="694033" y="1582211"/>
                  </a:moveTo>
                  <a:lnTo>
                    <a:pt x="468424" y="0"/>
                  </a:lnTo>
                  <a:cubicBezTo>
                    <a:pt x="429498" y="9696"/>
                    <a:pt x="388799" y="14330"/>
                    <a:pt x="347017" y="14330"/>
                  </a:cubicBezTo>
                  <a:cubicBezTo>
                    <a:pt x="305235" y="14330"/>
                    <a:pt x="264536" y="9696"/>
                    <a:pt x="225610" y="0"/>
                  </a:cubicBezTo>
                  <a:lnTo>
                    <a:pt x="0" y="1582211"/>
                  </a:ln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3" name="AutoShape 12"/>
            <p:cNvSpPr>
              <a:spLocks noChangeArrowheads="1"/>
            </p:cNvSpPr>
            <p:nvPr/>
          </p:nvSpPr>
          <p:spPr bwMode="auto">
            <a:xfrm rot="16200000">
              <a:off x="7856196" y="3876889"/>
              <a:ext cx="694033" cy="1582211"/>
            </a:xfrm>
            <a:custGeom>
              <a:avLst/>
              <a:gdLst/>
              <a:ahLst/>
              <a:cxnLst/>
              <a:rect l="l" t="t" r="r" b="b"/>
              <a:pathLst>
                <a:path w="694033" h="1582211">
                  <a:moveTo>
                    <a:pt x="694033" y="1582211"/>
                  </a:moveTo>
                  <a:lnTo>
                    <a:pt x="0" y="1582211"/>
                  </a:lnTo>
                  <a:lnTo>
                    <a:pt x="225610" y="0"/>
                  </a:lnTo>
                  <a:cubicBezTo>
                    <a:pt x="264536" y="9696"/>
                    <a:pt x="305235" y="14330"/>
                    <a:pt x="347017" y="14330"/>
                  </a:cubicBezTo>
                  <a:cubicBezTo>
                    <a:pt x="388799" y="14330"/>
                    <a:pt x="429498" y="9696"/>
                    <a:pt x="46842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8F3">
                    <a:alpha val="30000"/>
                  </a:srgbClr>
                </a:gs>
                <a:gs pos="100000">
                  <a:srgbClr val="FFC3B7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 rot="2700000" flipV="1">
              <a:off x="7466581" y="2936597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0" y="1582668"/>
                  </a:moveTo>
                  <a:lnTo>
                    <a:pt x="694033" y="1582668"/>
                  </a:lnTo>
                  <a:lnTo>
                    <a:pt x="468359" y="0"/>
                  </a:lnTo>
                  <a:cubicBezTo>
                    <a:pt x="388636" y="19277"/>
                    <a:pt x="305398" y="19277"/>
                    <a:pt x="22567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5" name="AutoShape 12"/>
            <p:cNvSpPr>
              <a:spLocks noChangeArrowheads="1"/>
            </p:cNvSpPr>
            <p:nvPr/>
          </p:nvSpPr>
          <p:spPr bwMode="auto">
            <a:xfrm rot="2700000">
              <a:off x="5586456" y="4816722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225674" y="0"/>
                  </a:moveTo>
                  <a:cubicBezTo>
                    <a:pt x="305398" y="19277"/>
                    <a:pt x="388636" y="19277"/>
                    <a:pt x="468359" y="0"/>
                  </a:cubicBezTo>
                  <a:lnTo>
                    <a:pt x="694033" y="1582668"/>
                  </a:lnTo>
                  <a:lnTo>
                    <a:pt x="0" y="1582668"/>
                  </a:ln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6" name="AutoShape 12"/>
            <p:cNvSpPr>
              <a:spLocks noChangeArrowheads="1"/>
            </p:cNvSpPr>
            <p:nvPr/>
          </p:nvSpPr>
          <p:spPr bwMode="auto">
            <a:xfrm rot="18900000" flipV="1">
              <a:off x="5586456" y="2936597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694033" y="1582668"/>
                  </a:moveTo>
                  <a:lnTo>
                    <a:pt x="468359" y="0"/>
                  </a:lnTo>
                  <a:cubicBezTo>
                    <a:pt x="388636" y="19278"/>
                    <a:pt x="305398" y="19278"/>
                    <a:pt x="225674" y="0"/>
                  </a:cubicBezTo>
                  <a:lnTo>
                    <a:pt x="0" y="1582668"/>
                  </a:ln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7" name="AutoShape 12"/>
            <p:cNvSpPr>
              <a:spLocks noChangeArrowheads="1"/>
            </p:cNvSpPr>
            <p:nvPr/>
          </p:nvSpPr>
          <p:spPr bwMode="auto">
            <a:xfrm rot="18900000">
              <a:off x="7466581" y="4816722"/>
              <a:ext cx="694033" cy="1582668"/>
            </a:xfrm>
            <a:custGeom>
              <a:avLst/>
              <a:gdLst/>
              <a:ahLst/>
              <a:cxnLst/>
              <a:rect l="l" t="t" r="r" b="b"/>
              <a:pathLst>
                <a:path w="694033" h="1582668">
                  <a:moveTo>
                    <a:pt x="468359" y="0"/>
                  </a:moveTo>
                  <a:lnTo>
                    <a:pt x="694033" y="1582668"/>
                  </a:lnTo>
                  <a:lnTo>
                    <a:pt x="0" y="1582668"/>
                  </a:lnTo>
                  <a:lnTo>
                    <a:pt x="225674" y="0"/>
                  </a:lnTo>
                  <a:cubicBezTo>
                    <a:pt x="305398" y="19277"/>
                    <a:pt x="388636" y="19277"/>
                    <a:pt x="46835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BFEFF">
                    <a:alpha val="33725"/>
                  </a:srgbClr>
                </a:gs>
                <a:gs pos="100000">
                  <a:srgbClr val="AFAFFF">
                    <a:alpha val="1961"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>
              <a:softEdge rad="31750"/>
            </a:effectLst>
            <a:ex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8" name="Oval 5"/>
          <p:cNvSpPr>
            <a:spLocks noChangeAspect="1" noChangeArrowheads="1"/>
          </p:cNvSpPr>
          <p:nvPr/>
        </p:nvSpPr>
        <p:spPr bwMode="auto">
          <a:xfrm>
            <a:off x="4968961" y="-1430368"/>
            <a:ext cx="3240000" cy="3240000"/>
          </a:xfrm>
          <a:prstGeom prst="ellipse">
            <a:avLst/>
          </a:prstGeom>
          <a:gradFill flip="none" rotWithShape="1">
            <a:gsLst>
              <a:gs pos="46000">
                <a:srgbClr val="FF0000">
                  <a:alpha val="0"/>
                </a:srgbClr>
              </a:gs>
              <a:gs pos="30000">
                <a:srgbClr val="FFF0E7">
                  <a:alpha val="88235"/>
                </a:srgbClr>
              </a:gs>
              <a:gs pos="22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sym typeface="微软雅黑"/>
            </a:endParaRPr>
          </a:p>
        </p:txBody>
      </p:sp>
      <p:sp>
        <p:nvSpPr>
          <p:cNvPr id="59" name="椭圆 58"/>
          <p:cNvSpPr/>
          <p:nvPr/>
        </p:nvSpPr>
        <p:spPr>
          <a:xfrm rot="1500000">
            <a:off x="5850992" y="677954"/>
            <a:ext cx="680356" cy="680356"/>
          </a:xfrm>
          <a:prstGeom prst="ellipse">
            <a:avLst/>
          </a:prstGeom>
          <a:gradFill flip="none" rotWithShape="1">
            <a:gsLst>
              <a:gs pos="0">
                <a:srgbClr val="FFD1D1">
                  <a:alpha val="78000"/>
                </a:srgbClr>
              </a:gs>
              <a:gs pos="100000">
                <a:srgbClr val="93FF93">
                  <a:alpha val="30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60" name="椭圆 59"/>
          <p:cNvSpPr/>
          <p:nvPr/>
        </p:nvSpPr>
        <p:spPr>
          <a:xfrm rot="1500000">
            <a:off x="5310624" y="1278685"/>
            <a:ext cx="1074532" cy="951225"/>
          </a:xfrm>
          <a:prstGeom prst="ellipse">
            <a:avLst/>
          </a:prstGeom>
          <a:gradFill flip="none" rotWithShape="1">
            <a:gsLst>
              <a:gs pos="28000">
                <a:srgbClr val="FF0000">
                  <a:alpha val="12000"/>
                </a:srgbClr>
              </a:gs>
              <a:gs pos="51000">
                <a:srgbClr val="D1D1FF">
                  <a:alpha val="77647"/>
                </a:srgbClr>
              </a:gs>
              <a:gs pos="75000">
                <a:srgbClr val="00FF00">
                  <a:alpha val="12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 rot="1500000">
            <a:off x="5367828" y="1793401"/>
            <a:ext cx="629920" cy="629920"/>
          </a:xfrm>
          <a:prstGeom prst="ellipse">
            <a:avLst/>
          </a:prstGeom>
          <a:gradFill flip="none" rotWithShape="1">
            <a:gsLst>
              <a:gs pos="100000">
                <a:srgbClr val="FF0000">
                  <a:alpha val="12000"/>
                </a:srgbClr>
              </a:gs>
              <a:gs pos="0">
                <a:sysClr val="window" lastClr="FFFFFF">
                  <a:alpha val="78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62" name="椭圆 61"/>
          <p:cNvSpPr/>
          <p:nvPr/>
        </p:nvSpPr>
        <p:spPr>
          <a:xfrm rot="1500000">
            <a:off x="4438571" y="3530057"/>
            <a:ext cx="792834" cy="792834"/>
          </a:xfrm>
          <a:prstGeom prst="ellipse">
            <a:avLst/>
          </a:prstGeom>
          <a:gradFill flip="none" rotWithShape="1">
            <a:gsLst>
              <a:gs pos="77000">
                <a:srgbClr val="FF0000">
                  <a:alpha val="12000"/>
                </a:srgbClr>
              </a:gs>
              <a:gs pos="52000">
                <a:srgbClr val="CDCDFF">
                  <a:alpha val="78000"/>
                </a:srgbClr>
              </a:gs>
              <a:gs pos="25000">
                <a:srgbClr val="93FF93">
                  <a:alpha val="12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63" name="椭圆 62"/>
          <p:cNvSpPr/>
          <p:nvPr/>
        </p:nvSpPr>
        <p:spPr>
          <a:xfrm rot="1500000">
            <a:off x="3954495" y="3001627"/>
            <a:ext cx="1856964" cy="1643869"/>
          </a:xfrm>
          <a:prstGeom prst="ellipse">
            <a:avLst/>
          </a:prstGeom>
          <a:gradFill flip="none" rotWithShape="1">
            <a:gsLst>
              <a:gs pos="39000">
                <a:srgbClr val="FF0000">
                  <a:alpha val="12000"/>
                </a:srgbClr>
              </a:gs>
              <a:gs pos="68000">
                <a:srgbClr val="0000FF">
                  <a:alpha val="12000"/>
                </a:srgbClr>
              </a:gs>
              <a:gs pos="54000">
                <a:srgbClr val="E5FFE5">
                  <a:alpha val="66667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64" name="椭圆 63"/>
          <p:cNvSpPr/>
          <p:nvPr/>
        </p:nvSpPr>
        <p:spPr>
          <a:xfrm rot="1500000">
            <a:off x="4621172" y="2337749"/>
            <a:ext cx="1302114" cy="1302114"/>
          </a:xfrm>
          <a:prstGeom prst="ellipse">
            <a:avLst/>
          </a:prstGeom>
          <a:gradFill flip="none" rotWithShape="1">
            <a:gsLst>
              <a:gs pos="53000">
                <a:srgbClr val="FFE7E7">
                  <a:alpha val="77647"/>
                </a:srgbClr>
              </a:gs>
              <a:gs pos="73000">
                <a:srgbClr val="0000FF">
                  <a:alpha val="12000"/>
                </a:srgbClr>
              </a:gs>
              <a:gs pos="36000">
                <a:srgbClr val="93FF93">
                  <a:alpha val="12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65" name="椭圆 64"/>
          <p:cNvSpPr/>
          <p:nvPr/>
        </p:nvSpPr>
        <p:spPr>
          <a:xfrm rot="1500000">
            <a:off x="6158628" y="352104"/>
            <a:ext cx="468000" cy="468000"/>
          </a:xfrm>
          <a:prstGeom prst="ellipse">
            <a:avLst/>
          </a:prstGeom>
          <a:gradFill flip="none" rotWithShape="1">
            <a:gsLst>
              <a:gs pos="53000">
                <a:srgbClr val="FFF3F3">
                  <a:alpha val="77255"/>
                </a:srgbClr>
              </a:gs>
              <a:gs pos="100000">
                <a:srgbClr val="D5F4FF">
                  <a:alpha val="23000"/>
                </a:srgbClr>
              </a:gs>
              <a:gs pos="0">
                <a:srgbClr val="93FF93">
                  <a:alpha val="12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 rot="1500000">
            <a:off x="6009613" y="862328"/>
            <a:ext cx="346734" cy="346734"/>
          </a:xfrm>
          <a:prstGeom prst="ellipse">
            <a:avLst/>
          </a:prstGeom>
          <a:gradFill flip="none" rotWithShape="1">
            <a:gsLst>
              <a:gs pos="100000">
                <a:srgbClr val="D5F4FF">
                  <a:alpha val="23000"/>
                </a:srgbClr>
              </a:gs>
              <a:gs pos="0">
                <a:srgbClr val="E5FFE5">
                  <a:alpha val="89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宋体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996" y="3003325"/>
            <a:ext cx="1963895" cy="3491369"/>
          </a:xfrm>
          <a:prstGeom prst="rect">
            <a:avLst/>
          </a:prstGeom>
        </p:spPr>
      </p:pic>
      <p:pic>
        <p:nvPicPr>
          <p:cNvPr id="7" name="无标题10.wm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2377327" y="-813088"/>
            <a:ext cx="609600" cy="609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208961" y="6858000"/>
            <a:ext cx="124998" cy="203200"/>
          </a:xfrm>
          <a:prstGeom prst="rect">
            <a:avLst/>
          </a:prstGeom>
          <a:ln w="19050">
            <a:prstDash val="dash"/>
            <a:headEnd type="none"/>
            <a:tail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76" y="2873280"/>
            <a:ext cx="4617193" cy="49385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73" y="4266486"/>
            <a:ext cx="2273074" cy="223771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384" y="4767391"/>
            <a:ext cx="682927" cy="46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8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ripple dir="l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44 0.32546 " pathEditMode="relative" ptsTypes="AA">
                                      <p:cBhvr>
                                        <p:cTn id="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444 0.32546 " pathEditMode="relative" ptsTypes="AA"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09444 0.36736 " pathEditMode="relative" ptsTypes="AA">
                                      <p:cBhvr>
                                        <p:cTn id="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09444 0.36736 " pathEditMode="relative" ptsTypes="AA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xit" presetSubtype="8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9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9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8" fill="hold" grpId="2" nodeType="withEffect">
                                  <p:stCondLst>
                                    <p:cond delay="6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1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grpId="2" nodeType="withEffect">
                                  <p:stCondLst>
                                    <p:cond delay="6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3" nodeType="withEffect">
                                  <p:stCondLst>
                                    <p:cond delay="6250"/>
                                  </p:stCondLst>
                                  <p:childTnLst>
                                    <p:animRot by="-2700000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4" nodeType="withEffect">
                                  <p:stCondLst>
                                    <p:cond delay="625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1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47" dur="5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100000"/>
                                      <p:from x="77000" y="77000"/>
                                      <p:to x="100000" y="100000"/>
                                    </p:animScale>
                                    <p:animRot by="5400000" from="0" to="5400000">
                                      <p:cBhvr additive="base" accumulate="none">
                                        <p:cTn id="48" dur="1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7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51" dur="850" repeatDur="0" autoRev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77000" y="77000"/>
                                    </p:animScale>
                                    <p:animRot by="5400000" from="5400000" to="0">
                                      <p:cBhvr additive="base" accumulate="none">
                                        <p:cTn id="52" dur="1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3" presetClass="path" presetSubtype="0" repeatCount="indefinite" accel="16667" decel="16667" autoRev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33797E-6 -3.24841E-6 L 0.08445 -3.24841E-6 " pathEditMode="relative" rAng="0" ptsTypes="AA">
                                      <p:cBhvr>
                                        <p:cTn id="78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22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repeatCount="indefinite" accel="16667" decel="16667" autoRev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32271E-7 -3.01813E-6 L 0.15822 -3.01813E-6 " pathEditMode="relative" rAng="0" ptsTypes="AA">
                                      <p:cBhvr>
                                        <p:cTn id="80" dur="4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2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3" presetClass="path" presetSubtype="0" repeatCount="indefinite" accel="16667" decel="16667" autoRev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8.82103E-7 3.26151E-6 L 0.19288 3.26151E-6 " pathEditMode="relative" rAng="0" ptsTypes="AA">
                                      <p:cBhvr>
                                        <p:cTn id="82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35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repeatCount="indefinite" accel="16667" decel="16667" autoRev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7.37663E-7 -2.85644E-6 L 0.3746 -2.85644E-6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21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3" presetClass="path" presetSubtype="0" repeatCount="indefinite" accel="16667" decel="16667" autoRev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6989E-6 7.10436E-7 L 0.36438 7.10436E-7 " pathEditMode="relative" rAng="0" ptsTypes="AA">
                                      <p:cBhvr>
                                        <p:cTn id="86" dur="4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19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repeatCount="indefinite" accel="16667" decel="16667" autoRev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9788E-6 -8.8682E-7 L 0.28092 -8.8682E-7 " pathEditMode="relative" rAng="0" ptsTypes="AA">
                                      <p:cBhvr>
                                        <p:cTn id="88" dur="4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46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3" presetClass="path" presetSubtype="0" repeatCount="indefinite" accel="16667" decel="16667" autoRev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96354E-6 7.54532E-7 L 0.04188 7.54532E-7 " pathEditMode="relative" rAng="0" ptsTypes="AA">
                                      <p:cBhvr>
                                        <p:cTn id="90" dur="4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3" presetClass="path" presetSubtype="0" repeatCount="indefinite" accel="16667" decel="16667" autoRev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7.73275E-7 1.99412E-6 L 0.08615 1.99412E-6 " pathEditMode="relative" rAng="0" ptsTypes="AA">
                                      <p:cBhvr>
                                        <p:cTn id="92" dur="4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7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1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7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8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7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3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3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6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9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9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3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11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9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9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9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4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4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4" presetClass="exit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mediacall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83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42" presetClass="exit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ntr" presetSubtype="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2" presetClass="exit" presetSubtype="2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2" presetClass="entr" presetSubtype="2" fill="hold" nodeType="withEffect">
                                  <p:stCondLst>
                                    <p:cond delay="137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1" presetClass="entr" presetSubtype="8" fill="hold" nodeType="withEffect">
                                  <p:stCondLst>
                                    <p:cond delay="14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100000">
                <p:cTn id="1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7" grpId="0" animBg="1"/>
      <p:bldP spid="37" grpId="1" animBg="1"/>
      <p:bldP spid="37" grpId="2" animBg="1"/>
      <p:bldP spid="39" grpId="0" animBg="1"/>
      <p:bldP spid="39" grpId="1" animBg="1"/>
      <p:bldP spid="39" grpId="2" animBg="1"/>
      <p:bldP spid="39" grpId="3" animBg="1"/>
      <p:bldP spid="39" grpId="4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8" grpId="0" animBg="1"/>
      <p:bldP spid="8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434TGp_education_light_an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>
          <a:prstDash val="dash"/>
          <a:headEnd type="none"/>
          <a:tailEnd type="stealth"/>
        </a:ln>
      </a:spPr>
      <a:bodyPr rtlCol="0" anchor="ctr"/>
      <a:lstStyle>
        <a:defPPr algn="ctr">
          <a:defRPr/>
        </a:defPPr>
      </a:lstStyle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spDef>
  </a:objectDefaults>
  <a:extraClrSchemeLst>
    <a:extraClrScheme>
      <a:clrScheme name="434TGp_education_light_ani 1">
        <a:dk1>
          <a:srgbClr val="000000"/>
        </a:dk1>
        <a:lt1>
          <a:srgbClr val="F2D360"/>
        </a:lt1>
        <a:dk2>
          <a:srgbClr val="000066"/>
        </a:dk2>
        <a:lt2>
          <a:srgbClr val="808080"/>
        </a:lt2>
        <a:accent1>
          <a:srgbClr val="66B1CC"/>
        </a:accent1>
        <a:accent2>
          <a:srgbClr val="C85414"/>
        </a:accent2>
        <a:accent3>
          <a:srgbClr val="F7E6B6"/>
        </a:accent3>
        <a:accent4>
          <a:srgbClr val="000000"/>
        </a:accent4>
        <a:accent5>
          <a:srgbClr val="B8D5E2"/>
        </a:accent5>
        <a:accent6>
          <a:srgbClr val="B54B11"/>
        </a:accent6>
        <a:hlink>
          <a:srgbClr val="A6C701"/>
        </a:hlink>
        <a:folHlink>
          <a:srgbClr val="7D94F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4TGp_education_light_ani 2">
        <a:dk1>
          <a:srgbClr val="000000"/>
        </a:dk1>
        <a:lt1>
          <a:srgbClr val="C0B6CE"/>
        </a:lt1>
        <a:dk2>
          <a:srgbClr val="4C004C"/>
        </a:dk2>
        <a:lt2>
          <a:srgbClr val="969696"/>
        </a:lt2>
        <a:accent1>
          <a:srgbClr val="89C41E"/>
        </a:accent1>
        <a:accent2>
          <a:srgbClr val="9A75E5"/>
        </a:accent2>
        <a:accent3>
          <a:srgbClr val="DCD7E3"/>
        </a:accent3>
        <a:accent4>
          <a:srgbClr val="000000"/>
        </a:accent4>
        <a:accent5>
          <a:srgbClr val="C4DEAB"/>
        </a:accent5>
        <a:accent6>
          <a:srgbClr val="8B69CF"/>
        </a:accent6>
        <a:hlink>
          <a:srgbClr val="77B0D3"/>
        </a:hlink>
        <a:folHlink>
          <a:srgbClr val="C5A59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4TGp_education_light_ani 3">
        <a:dk1>
          <a:srgbClr val="000000"/>
        </a:dk1>
        <a:lt1>
          <a:srgbClr val="8FD5CE"/>
        </a:lt1>
        <a:dk2>
          <a:srgbClr val="000066"/>
        </a:dk2>
        <a:lt2>
          <a:srgbClr val="808080"/>
        </a:lt2>
        <a:accent1>
          <a:srgbClr val="0A96E3"/>
        </a:accent1>
        <a:accent2>
          <a:srgbClr val="4695A8"/>
        </a:accent2>
        <a:accent3>
          <a:srgbClr val="C6E7E3"/>
        </a:accent3>
        <a:accent4>
          <a:srgbClr val="000000"/>
        </a:accent4>
        <a:accent5>
          <a:srgbClr val="AAC9EF"/>
        </a:accent5>
        <a:accent6>
          <a:srgbClr val="3F8798"/>
        </a:accent6>
        <a:hlink>
          <a:srgbClr val="99CC00"/>
        </a:hlink>
        <a:folHlink>
          <a:srgbClr val="8D8D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6687</TotalTime>
  <Words>258</Words>
  <Application>Microsoft Office PowerPoint</Application>
  <PresentationFormat>自訂</PresentationFormat>
  <Paragraphs>68</Paragraphs>
  <Slides>31</Slides>
  <Notes>10</Notes>
  <HiddenSlides>0</HiddenSlides>
  <MMClips>26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31</vt:i4>
      </vt:variant>
    </vt:vector>
  </HeadingPairs>
  <TitlesOfParts>
    <vt:vector size="32" baseType="lpstr">
      <vt:lpstr>434TGp_education_light_ani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teacher</cp:lastModifiedBy>
  <cp:revision>565</cp:revision>
  <dcterms:created xsi:type="dcterms:W3CDTF">2013-12-15T09:44:39Z</dcterms:created>
  <dcterms:modified xsi:type="dcterms:W3CDTF">2016-12-03T05:26:00Z</dcterms:modified>
</cp:coreProperties>
</file>