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71" r:id="rId2"/>
    <p:sldId id="268" r:id="rId3"/>
    <p:sldId id="269" r:id="rId4"/>
    <p:sldId id="272" r:id="rId5"/>
    <p:sldId id="270" r:id="rId6"/>
    <p:sldId id="265" r:id="rId7"/>
    <p:sldId id="257" r:id="rId8"/>
    <p:sldId id="256" r:id="rId9"/>
    <p:sldId id="258" r:id="rId10"/>
    <p:sldId id="259" r:id="rId11"/>
    <p:sldId id="263" r:id="rId1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5049" autoAdjust="0"/>
    <p:restoredTop sz="94660"/>
  </p:normalViewPr>
  <p:slideViewPr>
    <p:cSldViewPr>
      <p:cViewPr varScale="1">
        <p:scale>
          <a:sx n="63" d="100"/>
          <a:sy n="63" d="100"/>
        </p:scale>
        <p:origin x="-10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F60F02-C631-423A-8047-F6B4475F5730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19D4BB01-A57D-4A3C-BE42-1C29FD5DD7C4}">
      <dgm:prSet phldrT="[文字]"/>
      <dgm:spPr/>
      <dgm:t>
        <a:bodyPr/>
        <a:lstStyle/>
        <a:p>
          <a:r>
            <a:rPr lang="zh-TW" altLang="en-US" dirty="0" smtClean="0"/>
            <a:t>人</a:t>
          </a:r>
          <a:endParaRPr lang="zh-TW" altLang="en-US" dirty="0"/>
        </a:p>
      </dgm:t>
    </dgm:pt>
    <dgm:pt modelId="{0ABD5F0A-0A90-4800-B11F-0000677C6900}" type="parTrans" cxnId="{DB498833-F9A3-4B78-956D-384348B54CD6}">
      <dgm:prSet/>
      <dgm:spPr/>
      <dgm:t>
        <a:bodyPr/>
        <a:lstStyle/>
        <a:p>
          <a:endParaRPr lang="zh-TW" altLang="en-US"/>
        </a:p>
      </dgm:t>
    </dgm:pt>
    <dgm:pt modelId="{3B052F27-D834-4684-BF25-116A31F81D78}" type="sibTrans" cxnId="{DB498833-F9A3-4B78-956D-384348B54CD6}">
      <dgm:prSet/>
      <dgm:spPr/>
      <dgm:t>
        <a:bodyPr/>
        <a:lstStyle/>
        <a:p>
          <a:endParaRPr lang="zh-TW" altLang="en-US"/>
        </a:p>
      </dgm:t>
    </dgm:pt>
    <dgm:pt modelId="{086D78E8-7BE2-46DC-B6DE-D49A053A6042}">
      <dgm:prSet phldrT="[文字]"/>
      <dgm:spPr/>
      <dgm:t>
        <a:bodyPr/>
        <a:lstStyle/>
        <a:p>
          <a:r>
            <a:rPr lang="zh-TW" altLang="en-US" dirty="0" smtClean="0"/>
            <a:t>時</a:t>
          </a:r>
          <a:endParaRPr lang="zh-TW" altLang="en-US" dirty="0"/>
        </a:p>
      </dgm:t>
    </dgm:pt>
    <dgm:pt modelId="{7C7E237A-4E79-45C0-BA08-8192F283FC55}" type="parTrans" cxnId="{ACECF027-4158-467F-AEB5-A912096B7A09}">
      <dgm:prSet/>
      <dgm:spPr/>
      <dgm:t>
        <a:bodyPr/>
        <a:lstStyle/>
        <a:p>
          <a:endParaRPr lang="zh-TW" altLang="en-US"/>
        </a:p>
      </dgm:t>
    </dgm:pt>
    <dgm:pt modelId="{FF634787-7E65-4BF9-ACAD-BF8ED1FCF152}" type="sibTrans" cxnId="{ACECF027-4158-467F-AEB5-A912096B7A09}">
      <dgm:prSet/>
      <dgm:spPr/>
      <dgm:t>
        <a:bodyPr/>
        <a:lstStyle/>
        <a:p>
          <a:endParaRPr lang="zh-TW" altLang="en-US"/>
        </a:p>
      </dgm:t>
    </dgm:pt>
    <dgm:pt modelId="{541F3FFF-582C-4DC0-A9B3-DCB1D040E844}">
      <dgm:prSet phldrT="[文字]"/>
      <dgm:spPr/>
      <dgm:t>
        <a:bodyPr/>
        <a:lstStyle/>
        <a:p>
          <a:r>
            <a:rPr lang="zh-TW" altLang="en-US" dirty="0" smtClean="0"/>
            <a:t>地</a:t>
          </a:r>
          <a:endParaRPr lang="zh-TW" altLang="en-US" dirty="0"/>
        </a:p>
      </dgm:t>
    </dgm:pt>
    <dgm:pt modelId="{447BD760-19D2-4ACE-A5C2-8639311AC01E}" type="parTrans" cxnId="{C3E5A0B7-62EA-4528-BEBC-A1933924BF67}">
      <dgm:prSet/>
      <dgm:spPr/>
      <dgm:t>
        <a:bodyPr/>
        <a:lstStyle/>
        <a:p>
          <a:endParaRPr lang="zh-TW" altLang="en-US"/>
        </a:p>
      </dgm:t>
    </dgm:pt>
    <dgm:pt modelId="{A25AAF4F-27F9-4E2A-8A79-7AE9F786CA59}" type="sibTrans" cxnId="{C3E5A0B7-62EA-4528-BEBC-A1933924BF67}">
      <dgm:prSet/>
      <dgm:spPr/>
      <dgm:t>
        <a:bodyPr/>
        <a:lstStyle/>
        <a:p>
          <a:endParaRPr lang="zh-TW" altLang="en-US"/>
        </a:p>
      </dgm:t>
    </dgm:pt>
    <dgm:pt modelId="{1BD9336C-571F-42AB-8463-4201ED77A26E}">
      <dgm:prSet phldrT="[文字]"/>
      <dgm:spPr/>
      <dgm:t>
        <a:bodyPr/>
        <a:lstStyle/>
        <a:p>
          <a:r>
            <a:rPr lang="zh-TW" altLang="en-US" dirty="0" smtClean="0"/>
            <a:t>物</a:t>
          </a:r>
          <a:endParaRPr lang="zh-TW" altLang="en-US" dirty="0"/>
        </a:p>
      </dgm:t>
    </dgm:pt>
    <dgm:pt modelId="{0E4D92D1-A870-4DBB-9ACE-E39B3F0E855E}" type="parTrans" cxnId="{97F07BC7-A668-40F5-B26E-B5CECE387A8A}">
      <dgm:prSet/>
      <dgm:spPr/>
      <dgm:t>
        <a:bodyPr/>
        <a:lstStyle/>
        <a:p>
          <a:endParaRPr lang="zh-TW" altLang="en-US"/>
        </a:p>
      </dgm:t>
    </dgm:pt>
    <dgm:pt modelId="{99067D63-2F88-4C03-A4F4-E8D8FA8305FC}" type="sibTrans" cxnId="{97F07BC7-A668-40F5-B26E-B5CECE387A8A}">
      <dgm:prSet/>
      <dgm:spPr/>
      <dgm:t>
        <a:bodyPr/>
        <a:lstStyle/>
        <a:p>
          <a:endParaRPr lang="zh-TW" altLang="en-US"/>
        </a:p>
      </dgm:t>
    </dgm:pt>
    <dgm:pt modelId="{E049AE38-BD46-4BCD-8F2C-7D9B95CFDEDF}">
      <dgm:prSet phldrT="[文字]"/>
      <dgm:spPr/>
      <dgm:t>
        <a:bodyPr/>
        <a:lstStyle/>
        <a:p>
          <a:r>
            <a:rPr lang="zh-TW" altLang="en-US" dirty="0" smtClean="0"/>
            <a:t>事 </a:t>
          </a:r>
          <a:endParaRPr lang="zh-TW" altLang="en-US" dirty="0"/>
        </a:p>
      </dgm:t>
    </dgm:pt>
    <dgm:pt modelId="{CD1D0851-040B-4F5A-BBC1-F6C346C0E464}" type="sibTrans" cxnId="{52099C48-A4B7-49FA-9E0F-92550AA15F37}">
      <dgm:prSet/>
      <dgm:spPr/>
      <dgm:t>
        <a:bodyPr/>
        <a:lstStyle/>
        <a:p>
          <a:endParaRPr lang="zh-TW" altLang="en-US"/>
        </a:p>
      </dgm:t>
    </dgm:pt>
    <dgm:pt modelId="{12C2509C-1FA2-4B65-9AAE-7A04AFA6B037}" type="parTrans" cxnId="{52099C48-A4B7-49FA-9E0F-92550AA15F37}">
      <dgm:prSet/>
      <dgm:spPr/>
      <dgm:t>
        <a:bodyPr/>
        <a:lstStyle/>
        <a:p>
          <a:endParaRPr lang="zh-TW" altLang="en-US"/>
        </a:p>
      </dgm:t>
    </dgm:pt>
    <dgm:pt modelId="{E2DD21DA-7EFA-4E59-851E-A2FD19A28699}" type="pres">
      <dgm:prSet presAssocID="{D5F60F02-C631-423A-8047-F6B4475F573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211162CF-C29D-4CFC-B1A0-2D9614762399}" type="pres">
      <dgm:prSet presAssocID="{19D4BB01-A57D-4A3C-BE42-1C29FD5DD7C4}" presName="centerShape" presStyleLbl="node0" presStyleIdx="0" presStyleCnt="1"/>
      <dgm:spPr/>
      <dgm:t>
        <a:bodyPr/>
        <a:lstStyle/>
        <a:p>
          <a:endParaRPr lang="zh-TW" altLang="en-US"/>
        </a:p>
      </dgm:t>
    </dgm:pt>
    <dgm:pt modelId="{C62121D3-3E25-4F8D-A77E-3C4E2C711366}" type="pres">
      <dgm:prSet presAssocID="{E049AE38-BD46-4BCD-8F2C-7D9B95CFDEDF}" presName="node" presStyleLbl="node1" presStyleIdx="0" presStyleCnt="4" custRadScaleRad="100137" custRadScaleInc="343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81060AD-FDFE-486D-8B79-1202881F826A}" type="pres">
      <dgm:prSet presAssocID="{E049AE38-BD46-4BCD-8F2C-7D9B95CFDEDF}" presName="dummy" presStyleCnt="0"/>
      <dgm:spPr/>
    </dgm:pt>
    <dgm:pt modelId="{71A9FCC6-47E0-4AAE-AE63-BE4B318FFBC7}" type="pres">
      <dgm:prSet presAssocID="{CD1D0851-040B-4F5A-BBC1-F6C346C0E464}" presName="sibTrans" presStyleLbl="sibTrans2D1" presStyleIdx="0" presStyleCnt="4"/>
      <dgm:spPr/>
      <dgm:t>
        <a:bodyPr/>
        <a:lstStyle/>
        <a:p>
          <a:endParaRPr lang="zh-TW" altLang="en-US"/>
        </a:p>
      </dgm:t>
    </dgm:pt>
    <dgm:pt modelId="{C8202412-2871-4900-A9D7-DCA3E3F4E262}" type="pres">
      <dgm:prSet presAssocID="{086D78E8-7BE2-46DC-B6DE-D49A053A604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A22CAA7-2A6D-48C9-82A9-D2E2CBD2E328}" type="pres">
      <dgm:prSet presAssocID="{086D78E8-7BE2-46DC-B6DE-D49A053A6042}" presName="dummy" presStyleCnt="0"/>
      <dgm:spPr/>
    </dgm:pt>
    <dgm:pt modelId="{9D7CF8E4-AB42-4D0E-BE32-0C3E12DC980F}" type="pres">
      <dgm:prSet presAssocID="{FF634787-7E65-4BF9-ACAD-BF8ED1FCF152}" presName="sibTrans" presStyleLbl="sibTrans2D1" presStyleIdx="1" presStyleCnt="4"/>
      <dgm:spPr/>
      <dgm:t>
        <a:bodyPr/>
        <a:lstStyle/>
        <a:p>
          <a:endParaRPr lang="zh-TW" altLang="en-US"/>
        </a:p>
      </dgm:t>
    </dgm:pt>
    <dgm:pt modelId="{B70F5DAE-4CFE-4D2A-91D0-458352E107A5}" type="pres">
      <dgm:prSet presAssocID="{541F3FFF-582C-4DC0-A9B3-DCB1D040E84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92D6C46-3E72-4454-8E61-FC6E4B4EA967}" type="pres">
      <dgm:prSet presAssocID="{541F3FFF-582C-4DC0-A9B3-DCB1D040E844}" presName="dummy" presStyleCnt="0"/>
      <dgm:spPr/>
    </dgm:pt>
    <dgm:pt modelId="{3938CD65-7A12-4255-8E18-12D67C436B92}" type="pres">
      <dgm:prSet presAssocID="{A25AAF4F-27F9-4E2A-8A79-7AE9F786CA59}" presName="sibTrans" presStyleLbl="sibTrans2D1" presStyleIdx="2" presStyleCnt="4"/>
      <dgm:spPr/>
      <dgm:t>
        <a:bodyPr/>
        <a:lstStyle/>
        <a:p>
          <a:endParaRPr lang="zh-TW" altLang="en-US"/>
        </a:p>
      </dgm:t>
    </dgm:pt>
    <dgm:pt modelId="{AD0DF69A-9354-4784-8D07-08AD9BEF1E19}" type="pres">
      <dgm:prSet presAssocID="{1BD9336C-571F-42AB-8463-4201ED77A26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AEB28C8-2EA6-4B50-8EA8-5A51B82C2BA6}" type="pres">
      <dgm:prSet presAssocID="{1BD9336C-571F-42AB-8463-4201ED77A26E}" presName="dummy" presStyleCnt="0"/>
      <dgm:spPr/>
    </dgm:pt>
    <dgm:pt modelId="{4AE713B1-D8C5-4CC1-A903-95D6CB53B544}" type="pres">
      <dgm:prSet presAssocID="{99067D63-2F88-4C03-A4F4-E8D8FA8305FC}" presName="sibTrans" presStyleLbl="sibTrans2D1" presStyleIdx="3" presStyleCnt="4"/>
      <dgm:spPr/>
      <dgm:t>
        <a:bodyPr/>
        <a:lstStyle/>
        <a:p>
          <a:endParaRPr lang="zh-TW" altLang="en-US"/>
        </a:p>
      </dgm:t>
    </dgm:pt>
  </dgm:ptLst>
  <dgm:cxnLst>
    <dgm:cxn modelId="{2E572A42-1E98-44FB-B6B4-71DB93D45AAE}" type="presOf" srcId="{19D4BB01-A57D-4A3C-BE42-1C29FD5DD7C4}" destId="{211162CF-C29D-4CFC-B1A0-2D9614762399}" srcOrd="0" destOrd="0" presId="urn:microsoft.com/office/officeart/2005/8/layout/radial6"/>
    <dgm:cxn modelId="{C5F58DD6-FCCE-44C9-9EB1-172772530DAF}" type="presOf" srcId="{FF634787-7E65-4BF9-ACAD-BF8ED1FCF152}" destId="{9D7CF8E4-AB42-4D0E-BE32-0C3E12DC980F}" srcOrd="0" destOrd="0" presId="urn:microsoft.com/office/officeart/2005/8/layout/radial6"/>
    <dgm:cxn modelId="{C3E5A0B7-62EA-4528-BEBC-A1933924BF67}" srcId="{19D4BB01-A57D-4A3C-BE42-1C29FD5DD7C4}" destId="{541F3FFF-582C-4DC0-A9B3-DCB1D040E844}" srcOrd="2" destOrd="0" parTransId="{447BD760-19D2-4ACE-A5C2-8639311AC01E}" sibTransId="{A25AAF4F-27F9-4E2A-8A79-7AE9F786CA59}"/>
    <dgm:cxn modelId="{97F07BC7-A668-40F5-B26E-B5CECE387A8A}" srcId="{19D4BB01-A57D-4A3C-BE42-1C29FD5DD7C4}" destId="{1BD9336C-571F-42AB-8463-4201ED77A26E}" srcOrd="3" destOrd="0" parTransId="{0E4D92D1-A870-4DBB-9ACE-E39B3F0E855E}" sibTransId="{99067D63-2F88-4C03-A4F4-E8D8FA8305FC}"/>
    <dgm:cxn modelId="{ACECF027-4158-467F-AEB5-A912096B7A09}" srcId="{19D4BB01-A57D-4A3C-BE42-1C29FD5DD7C4}" destId="{086D78E8-7BE2-46DC-B6DE-D49A053A6042}" srcOrd="1" destOrd="0" parTransId="{7C7E237A-4E79-45C0-BA08-8192F283FC55}" sibTransId="{FF634787-7E65-4BF9-ACAD-BF8ED1FCF152}"/>
    <dgm:cxn modelId="{F4BFFBA5-2C36-46A9-BB0E-493E40B47F43}" type="presOf" srcId="{D5F60F02-C631-423A-8047-F6B4475F5730}" destId="{E2DD21DA-7EFA-4E59-851E-A2FD19A28699}" srcOrd="0" destOrd="0" presId="urn:microsoft.com/office/officeart/2005/8/layout/radial6"/>
    <dgm:cxn modelId="{50F3CAD6-9300-4A9B-BA51-3B7B9216E792}" type="presOf" srcId="{99067D63-2F88-4C03-A4F4-E8D8FA8305FC}" destId="{4AE713B1-D8C5-4CC1-A903-95D6CB53B544}" srcOrd="0" destOrd="0" presId="urn:microsoft.com/office/officeart/2005/8/layout/radial6"/>
    <dgm:cxn modelId="{A2D288C6-8B0F-4D0E-BE5B-2ECC590EA602}" type="presOf" srcId="{A25AAF4F-27F9-4E2A-8A79-7AE9F786CA59}" destId="{3938CD65-7A12-4255-8E18-12D67C436B92}" srcOrd="0" destOrd="0" presId="urn:microsoft.com/office/officeart/2005/8/layout/radial6"/>
    <dgm:cxn modelId="{C6A05AFE-684F-4CB0-866B-4828311F173E}" type="presOf" srcId="{E049AE38-BD46-4BCD-8F2C-7D9B95CFDEDF}" destId="{C62121D3-3E25-4F8D-A77E-3C4E2C711366}" srcOrd="0" destOrd="0" presId="urn:microsoft.com/office/officeart/2005/8/layout/radial6"/>
    <dgm:cxn modelId="{3C6F8E4F-A340-4298-9801-130F5FAEAF8E}" type="presOf" srcId="{CD1D0851-040B-4F5A-BBC1-F6C346C0E464}" destId="{71A9FCC6-47E0-4AAE-AE63-BE4B318FFBC7}" srcOrd="0" destOrd="0" presId="urn:microsoft.com/office/officeart/2005/8/layout/radial6"/>
    <dgm:cxn modelId="{52099C48-A4B7-49FA-9E0F-92550AA15F37}" srcId="{19D4BB01-A57D-4A3C-BE42-1C29FD5DD7C4}" destId="{E049AE38-BD46-4BCD-8F2C-7D9B95CFDEDF}" srcOrd="0" destOrd="0" parTransId="{12C2509C-1FA2-4B65-9AAE-7A04AFA6B037}" sibTransId="{CD1D0851-040B-4F5A-BBC1-F6C346C0E464}"/>
    <dgm:cxn modelId="{8BABC497-5982-46B1-A50F-397672790AD3}" type="presOf" srcId="{086D78E8-7BE2-46DC-B6DE-D49A053A6042}" destId="{C8202412-2871-4900-A9D7-DCA3E3F4E262}" srcOrd="0" destOrd="0" presId="urn:microsoft.com/office/officeart/2005/8/layout/radial6"/>
    <dgm:cxn modelId="{760FE2D1-602B-48AD-A5B7-CE7F7BD49FC3}" type="presOf" srcId="{541F3FFF-582C-4DC0-A9B3-DCB1D040E844}" destId="{B70F5DAE-4CFE-4D2A-91D0-458352E107A5}" srcOrd="0" destOrd="0" presId="urn:microsoft.com/office/officeart/2005/8/layout/radial6"/>
    <dgm:cxn modelId="{98C2D098-8855-4EA5-89D0-45A86DFEFBAA}" type="presOf" srcId="{1BD9336C-571F-42AB-8463-4201ED77A26E}" destId="{AD0DF69A-9354-4784-8D07-08AD9BEF1E19}" srcOrd="0" destOrd="0" presId="urn:microsoft.com/office/officeart/2005/8/layout/radial6"/>
    <dgm:cxn modelId="{DB498833-F9A3-4B78-956D-384348B54CD6}" srcId="{D5F60F02-C631-423A-8047-F6B4475F5730}" destId="{19D4BB01-A57D-4A3C-BE42-1C29FD5DD7C4}" srcOrd="0" destOrd="0" parTransId="{0ABD5F0A-0A90-4800-B11F-0000677C6900}" sibTransId="{3B052F27-D834-4684-BF25-116A31F81D78}"/>
    <dgm:cxn modelId="{8A28407D-36D0-47B3-A355-601609DCCF64}" type="presParOf" srcId="{E2DD21DA-7EFA-4E59-851E-A2FD19A28699}" destId="{211162CF-C29D-4CFC-B1A0-2D9614762399}" srcOrd="0" destOrd="0" presId="urn:microsoft.com/office/officeart/2005/8/layout/radial6"/>
    <dgm:cxn modelId="{1E763384-ACB9-4E0A-9999-98962B14273A}" type="presParOf" srcId="{E2DD21DA-7EFA-4E59-851E-A2FD19A28699}" destId="{C62121D3-3E25-4F8D-A77E-3C4E2C711366}" srcOrd="1" destOrd="0" presId="urn:microsoft.com/office/officeart/2005/8/layout/radial6"/>
    <dgm:cxn modelId="{6A1CA043-CA01-450D-9653-5D7376CACC9B}" type="presParOf" srcId="{E2DD21DA-7EFA-4E59-851E-A2FD19A28699}" destId="{581060AD-FDFE-486D-8B79-1202881F826A}" srcOrd="2" destOrd="0" presId="urn:microsoft.com/office/officeart/2005/8/layout/radial6"/>
    <dgm:cxn modelId="{14719FA7-B44F-4A49-9A4C-39281C0EEF6B}" type="presParOf" srcId="{E2DD21DA-7EFA-4E59-851E-A2FD19A28699}" destId="{71A9FCC6-47E0-4AAE-AE63-BE4B318FFBC7}" srcOrd="3" destOrd="0" presId="urn:microsoft.com/office/officeart/2005/8/layout/radial6"/>
    <dgm:cxn modelId="{12E0487F-B395-4D03-80EB-4CF4FAD939FE}" type="presParOf" srcId="{E2DD21DA-7EFA-4E59-851E-A2FD19A28699}" destId="{C8202412-2871-4900-A9D7-DCA3E3F4E262}" srcOrd="4" destOrd="0" presId="urn:microsoft.com/office/officeart/2005/8/layout/radial6"/>
    <dgm:cxn modelId="{9859378B-029A-441A-9904-503C970421CA}" type="presParOf" srcId="{E2DD21DA-7EFA-4E59-851E-A2FD19A28699}" destId="{CA22CAA7-2A6D-48C9-82A9-D2E2CBD2E328}" srcOrd="5" destOrd="0" presId="urn:microsoft.com/office/officeart/2005/8/layout/radial6"/>
    <dgm:cxn modelId="{BDE4569F-0FAD-40D0-9764-D1E769BB6DD9}" type="presParOf" srcId="{E2DD21DA-7EFA-4E59-851E-A2FD19A28699}" destId="{9D7CF8E4-AB42-4D0E-BE32-0C3E12DC980F}" srcOrd="6" destOrd="0" presId="urn:microsoft.com/office/officeart/2005/8/layout/radial6"/>
    <dgm:cxn modelId="{1739B760-FCF1-4FAD-8BD6-91BB1F2BCDB3}" type="presParOf" srcId="{E2DD21DA-7EFA-4E59-851E-A2FD19A28699}" destId="{B70F5DAE-4CFE-4D2A-91D0-458352E107A5}" srcOrd="7" destOrd="0" presId="urn:microsoft.com/office/officeart/2005/8/layout/radial6"/>
    <dgm:cxn modelId="{A11D9E9F-C432-430F-A20D-509645A2076F}" type="presParOf" srcId="{E2DD21DA-7EFA-4E59-851E-A2FD19A28699}" destId="{392D6C46-3E72-4454-8E61-FC6E4B4EA967}" srcOrd="8" destOrd="0" presId="urn:microsoft.com/office/officeart/2005/8/layout/radial6"/>
    <dgm:cxn modelId="{C6D008DB-9836-4908-9F05-A3548AFE1F41}" type="presParOf" srcId="{E2DD21DA-7EFA-4E59-851E-A2FD19A28699}" destId="{3938CD65-7A12-4255-8E18-12D67C436B92}" srcOrd="9" destOrd="0" presId="urn:microsoft.com/office/officeart/2005/8/layout/radial6"/>
    <dgm:cxn modelId="{D121E9D8-3691-4C5D-B31B-E8D48B33D731}" type="presParOf" srcId="{E2DD21DA-7EFA-4E59-851E-A2FD19A28699}" destId="{AD0DF69A-9354-4784-8D07-08AD9BEF1E19}" srcOrd="10" destOrd="0" presId="urn:microsoft.com/office/officeart/2005/8/layout/radial6"/>
    <dgm:cxn modelId="{AC3827CF-CAE8-408B-82D6-A9384A33DDBC}" type="presParOf" srcId="{E2DD21DA-7EFA-4E59-851E-A2FD19A28699}" destId="{0AEB28C8-2EA6-4B50-8EA8-5A51B82C2BA6}" srcOrd="11" destOrd="0" presId="urn:microsoft.com/office/officeart/2005/8/layout/radial6"/>
    <dgm:cxn modelId="{DD5A60FB-A105-4DE5-9166-858F2E654D47}" type="presParOf" srcId="{E2DD21DA-7EFA-4E59-851E-A2FD19A28699}" destId="{4AE713B1-D8C5-4CC1-A903-95D6CB53B544}" srcOrd="12" destOrd="0" presId="urn:microsoft.com/office/officeart/2005/8/layout/radial6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5F60F02-C631-423A-8047-F6B4475F5730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19D4BB01-A57D-4A3C-BE42-1C29FD5DD7C4}">
      <dgm:prSet phldrT="[文字]"/>
      <dgm:spPr/>
      <dgm:t>
        <a:bodyPr/>
        <a:lstStyle/>
        <a:p>
          <a:r>
            <a:rPr lang="zh-TW" altLang="en-US" dirty="0" smtClean="0"/>
            <a:t>人</a:t>
          </a:r>
          <a:endParaRPr lang="zh-TW" altLang="en-US" dirty="0"/>
        </a:p>
      </dgm:t>
    </dgm:pt>
    <dgm:pt modelId="{0ABD5F0A-0A90-4800-B11F-0000677C6900}" type="parTrans" cxnId="{DB498833-F9A3-4B78-956D-384348B54CD6}">
      <dgm:prSet/>
      <dgm:spPr/>
      <dgm:t>
        <a:bodyPr/>
        <a:lstStyle/>
        <a:p>
          <a:endParaRPr lang="zh-TW" altLang="en-US"/>
        </a:p>
      </dgm:t>
    </dgm:pt>
    <dgm:pt modelId="{3B052F27-D834-4684-BF25-116A31F81D78}" type="sibTrans" cxnId="{DB498833-F9A3-4B78-956D-384348B54CD6}">
      <dgm:prSet/>
      <dgm:spPr/>
      <dgm:t>
        <a:bodyPr/>
        <a:lstStyle/>
        <a:p>
          <a:endParaRPr lang="zh-TW" altLang="en-US"/>
        </a:p>
      </dgm:t>
    </dgm:pt>
    <dgm:pt modelId="{086D78E8-7BE2-46DC-B6DE-D49A053A6042}">
      <dgm:prSet phldrT="[文字]"/>
      <dgm:spPr/>
      <dgm:t>
        <a:bodyPr/>
        <a:lstStyle/>
        <a:p>
          <a:r>
            <a:rPr lang="zh-TW" altLang="en-US" dirty="0" smtClean="0"/>
            <a:t>時</a:t>
          </a:r>
          <a:endParaRPr lang="zh-TW" altLang="en-US" dirty="0"/>
        </a:p>
      </dgm:t>
    </dgm:pt>
    <dgm:pt modelId="{7C7E237A-4E79-45C0-BA08-8192F283FC55}" type="parTrans" cxnId="{ACECF027-4158-467F-AEB5-A912096B7A09}">
      <dgm:prSet/>
      <dgm:spPr/>
      <dgm:t>
        <a:bodyPr/>
        <a:lstStyle/>
        <a:p>
          <a:endParaRPr lang="zh-TW" altLang="en-US"/>
        </a:p>
      </dgm:t>
    </dgm:pt>
    <dgm:pt modelId="{FF634787-7E65-4BF9-ACAD-BF8ED1FCF152}" type="sibTrans" cxnId="{ACECF027-4158-467F-AEB5-A912096B7A09}">
      <dgm:prSet/>
      <dgm:spPr/>
      <dgm:t>
        <a:bodyPr/>
        <a:lstStyle/>
        <a:p>
          <a:endParaRPr lang="zh-TW" altLang="en-US"/>
        </a:p>
      </dgm:t>
    </dgm:pt>
    <dgm:pt modelId="{541F3FFF-582C-4DC0-A9B3-DCB1D040E844}">
      <dgm:prSet phldrT="[文字]"/>
      <dgm:spPr/>
      <dgm:t>
        <a:bodyPr/>
        <a:lstStyle/>
        <a:p>
          <a:r>
            <a:rPr lang="zh-TW" altLang="en-US" dirty="0" smtClean="0"/>
            <a:t>地</a:t>
          </a:r>
          <a:endParaRPr lang="zh-TW" altLang="en-US" dirty="0"/>
        </a:p>
      </dgm:t>
    </dgm:pt>
    <dgm:pt modelId="{447BD760-19D2-4ACE-A5C2-8639311AC01E}" type="parTrans" cxnId="{C3E5A0B7-62EA-4528-BEBC-A1933924BF67}">
      <dgm:prSet/>
      <dgm:spPr/>
      <dgm:t>
        <a:bodyPr/>
        <a:lstStyle/>
        <a:p>
          <a:endParaRPr lang="zh-TW" altLang="en-US"/>
        </a:p>
      </dgm:t>
    </dgm:pt>
    <dgm:pt modelId="{A25AAF4F-27F9-4E2A-8A79-7AE9F786CA59}" type="sibTrans" cxnId="{C3E5A0B7-62EA-4528-BEBC-A1933924BF67}">
      <dgm:prSet/>
      <dgm:spPr/>
      <dgm:t>
        <a:bodyPr/>
        <a:lstStyle/>
        <a:p>
          <a:endParaRPr lang="zh-TW" altLang="en-US"/>
        </a:p>
      </dgm:t>
    </dgm:pt>
    <dgm:pt modelId="{1BD9336C-571F-42AB-8463-4201ED77A26E}">
      <dgm:prSet phldrT="[文字]"/>
      <dgm:spPr>
        <a:solidFill>
          <a:srgbClr val="0070C0"/>
        </a:solidFill>
      </dgm:spPr>
      <dgm:t>
        <a:bodyPr/>
        <a:lstStyle/>
        <a:p>
          <a:r>
            <a:rPr lang="zh-TW" altLang="en-US" dirty="0" smtClean="0"/>
            <a:t>物</a:t>
          </a:r>
          <a:endParaRPr lang="zh-TW" altLang="en-US" dirty="0"/>
        </a:p>
      </dgm:t>
    </dgm:pt>
    <dgm:pt modelId="{0E4D92D1-A870-4DBB-9ACE-E39B3F0E855E}" type="parTrans" cxnId="{97F07BC7-A668-40F5-B26E-B5CECE387A8A}">
      <dgm:prSet/>
      <dgm:spPr/>
      <dgm:t>
        <a:bodyPr/>
        <a:lstStyle/>
        <a:p>
          <a:endParaRPr lang="zh-TW" altLang="en-US"/>
        </a:p>
      </dgm:t>
    </dgm:pt>
    <dgm:pt modelId="{99067D63-2F88-4C03-A4F4-E8D8FA8305FC}" type="sibTrans" cxnId="{97F07BC7-A668-40F5-B26E-B5CECE387A8A}">
      <dgm:prSet/>
      <dgm:spPr/>
      <dgm:t>
        <a:bodyPr/>
        <a:lstStyle/>
        <a:p>
          <a:endParaRPr lang="zh-TW" altLang="en-US"/>
        </a:p>
      </dgm:t>
    </dgm:pt>
    <dgm:pt modelId="{E049AE38-BD46-4BCD-8F2C-7D9B95CFDEDF}">
      <dgm:prSet phldrT="[文字]"/>
      <dgm:spPr>
        <a:solidFill>
          <a:srgbClr val="0070C0"/>
        </a:solidFill>
      </dgm:spPr>
      <dgm:t>
        <a:bodyPr/>
        <a:lstStyle/>
        <a:p>
          <a:r>
            <a:rPr lang="zh-TW" altLang="en-US" dirty="0" smtClean="0"/>
            <a:t>事 </a:t>
          </a:r>
          <a:endParaRPr lang="zh-TW" altLang="en-US" dirty="0"/>
        </a:p>
      </dgm:t>
    </dgm:pt>
    <dgm:pt modelId="{CD1D0851-040B-4F5A-BBC1-F6C346C0E464}" type="sibTrans" cxnId="{52099C48-A4B7-49FA-9E0F-92550AA15F37}">
      <dgm:prSet/>
      <dgm:spPr/>
      <dgm:t>
        <a:bodyPr/>
        <a:lstStyle/>
        <a:p>
          <a:endParaRPr lang="zh-TW" altLang="en-US"/>
        </a:p>
      </dgm:t>
    </dgm:pt>
    <dgm:pt modelId="{12C2509C-1FA2-4B65-9AAE-7A04AFA6B037}" type="parTrans" cxnId="{52099C48-A4B7-49FA-9E0F-92550AA15F37}">
      <dgm:prSet/>
      <dgm:spPr/>
      <dgm:t>
        <a:bodyPr/>
        <a:lstStyle/>
        <a:p>
          <a:endParaRPr lang="zh-TW" altLang="en-US"/>
        </a:p>
      </dgm:t>
    </dgm:pt>
    <dgm:pt modelId="{E2DD21DA-7EFA-4E59-851E-A2FD19A28699}" type="pres">
      <dgm:prSet presAssocID="{D5F60F02-C631-423A-8047-F6B4475F573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211162CF-C29D-4CFC-B1A0-2D9614762399}" type="pres">
      <dgm:prSet presAssocID="{19D4BB01-A57D-4A3C-BE42-1C29FD5DD7C4}" presName="centerShape" presStyleLbl="node0" presStyleIdx="0" presStyleCnt="1"/>
      <dgm:spPr/>
      <dgm:t>
        <a:bodyPr/>
        <a:lstStyle/>
        <a:p>
          <a:endParaRPr lang="zh-TW" altLang="en-US"/>
        </a:p>
      </dgm:t>
    </dgm:pt>
    <dgm:pt modelId="{C62121D3-3E25-4F8D-A77E-3C4E2C711366}" type="pres">
      <dgm:prSet presAssocID="{E049AE38-BD46-4BCD-8F2C-7D9B95CFDEDF}" presName="node" presStyleLbl="node1" presStyleIdx="0" presStyleCnt="4" custRadScaleRad="100137" custRadScaleInc="343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81060AD-FDFE-486D-8B79-1202881F826A}" type="pres">
      <dgm:prSet presAssocID="{E049AE38-BD46-4BCD-8F2C-7D9B95CFDEDF}" presName="dummy" presStyleCnt="0"/>
      <dgm:spPr/>
    </dgm:pt>
    <dgm:pt modelId="{71A9FCC6-47E0-4AAE-AE63-BE4B318FFBC7}" type="pres">
      <dgm:prSet presAssocID="{CD1D0851-040B-4F5A-BBC1-F6C346C0E464}" presName="sibTrans" presStyleLbl="sibTrans2D1" presStyleIdx="0" presStyleCnt="4"/>
      <dgm:spPr/>
      <dgm:t>
        <a:bodyPr/>
        <a:lstStyle/>
        <a:p>
          <a:endParaRPr lang="zh-TW" altLang="en-US"/>
        </a:p>
      </dgm:t>
    </dgm:pt>
    <dgm:pt modelId="{C8202412-2871-4900-A9D7-DCA3E3F4E262}" type="pres">
      <dgm:prSet presAssocID="{086D78E8-7BE2-46DC-B6DE-D49A053A604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A22CAA7-2A6D-48C9-82A9-D2E2CBD2E328}" type="pres">
      <dgm:prSet presAssocID="{086D78E8-7BE2-46DC-B6DE-D49A053A6042}" presName="dummy" presStyleCnt="0"/>
      <dgm:spPr/>
    </dgm:pt>
    <dgm:pt modelId="{9D7CF8E4-AB42-4D0E-BE32-0C3E12DC980F}" type="pres">
      <dgm:prSet presAssocID="{FF634787-7E65-4BF9-ACAD-BF8ED1FCF152}" presName="sibTrans" presStyleLbl="sibTrans2D1" presStyleIdx="1" presStyleCnt="4"/>
      <dgm:spPr/>
      <dgm:t>
        <a:bodyPr/>
        <a:lstStyle/>
        <a:p>
          <a:endParaRPr lang="zh-TW" altLang="en-US"/>
        </a:p>
      </dgm:t>
    </dgm:pt>
    <dgm:pt modelId="{B70F5DAE-4CFE-4D2A-91D0-458352E107A5}" type="pres">
      <dgm:prSet presAssocID="{541F3FFF-582C-4DC0-A9B3-DCB1D040E84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92D6C46-3E72-4454-8E61-FC6E4B4EA967}" type="pres">
      <dgm:prSet presAssocID="{541F3FFF-582C-4DC0-A9B3-DCB1D040E844}" presName="dummy" presStyleCnt="0"/>
      <dgm:spPr/>
    </dgm:pt>
    <dgm:pt modelId="{3938CD65-7A12-4255-8E18-12D67C436B92}" type="pres">
      <dgm:prSet presAssocID="{A25AAF4F-27F9-4E2A-8A79-7AE9F786CA59}" presName="sibTrans" presStyleLbl="sibTrans2D1" presStyleIdx="2" presStyleCnt="4"/>
      <dgm:spPr/>
      <dgm:t>
        <a:bodyPr/>
        <a:lstStyle/>
        <a:p>
          <a:endParaRPr lang="zh-TW" altLang="en-US"/>
        </a:p>
      </dgm:t>
    </dgm:pt>
    <dgm:pt modelId="{AD0DF69A-9354-4784-8D07-08AD9BEF1E19}" type="pres">
      <dgm:prSet presAssocID="{1BD9336C-571F-42AB-8463-4201ED77A26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AEB28C8-2EA6-4B50-8EA8-5A51B82C2BA6}" type="pres">
      <dgm:prSet presAssocID="{1BD9336C-571F-42AB-8463-4201ED77A26E}" presName="dummy" presStyleCnt="0"/>
      <dgm:spPr/>
    </dgm:pt>
    <dgm:pt modelId="{4AE713B1-D8C5-4CC1-A903-95D6CB53B544}" type="pres">
      <dgm:prSet presAssocID="{99067D63-2F88-4C03-A4F4-E8D8FA8305FC}" presName="sibTrans" presStyleLbl="sibTrans2D1" presStyleIdx="3" presStyleCnt="4"/>
      <dgm:spPr/>
      <dgm:t>
        <a:bodyPr/>
        <a:lstStyle/>
        <a:p>
          <a:endParaRPr lang="zh-TW" altLang="en-US"/>
        </a:p>
      </dgm:t>
    </dgm:pt>
  </dgm:ptLst>
  <dgm:cxnLst>
    <dgm:cxn modelId="{114FE695-0393-46C8-BE05-F4DB82C4B428}" type="presOf" srcId="{541F3FFF-582C-4DC0-A9B3-DCB1D040E844}" destId="{B70F5DAE-4CFE-4D2A-91D0-458352E107A5}" srcOrd="0" destOrd="0" presId="urn:microsoft.com/office/officeart/2005/8/layout/radial6"/>
    <dgm:cxn modelId="{C3E5A0B7-62EA-4528-BEBC-A1933924BF67}" srcId="{19D4BB01-A57D-4A3C-BE42-1C29FD5DD7C4}" destId="{541F3FFF-582C-4DC0-A9B3-DCB1D040E844}" srcOrd="2" destOrd="0" parTransId="{447BD760-19D2-4ACE-A5C2-8639311AC01E}" sibTransId="{A25AAF4F-27F9-4E2A-8A79-7AE9F786CA59}"/>
    <dgm:cxn modelId="{A30DF40D-8125-492B-B365-800B8CFDDC70}" type="presOf" srcId="{E049AE38-BD46-4BCD-8F2C-7D9B95CFDEDF}" destId="{C62121D3-3E25-4F8D-A77E-3C4E2C711366}" srcOrd="0" destOrd="0" presId="urn:microsoft.com/office/officeart/2005/8/layout/radial6"/>
    <dgm:cxn modelId="{97F07BC7-A668-40F5-B26E-B5CECE387A8A}" srcId="{19D4BB01-A57D-4A3C-BE42-1C29FD5DD7C4}" destId="{1BD9336C-571F-42AB-8463-4201ED77A26E}" srcOrd="3" destOrd="0" parTransId="{0E4D92D1-A870-4DBB-9ACE-E39B3F0E855E}" sibTransId="{99067D63-2F88-4C03-A4F4-E8D8FA8305FC}"/>
    <dgm:cxn modelId="{D693A21B-AF55-4CD2-BE6C-487F7A51C31B}" type="presOf" srcId="{A25AAF4F-27F9-4E2A-8A79-7AE9F786CA59}" destId="{3938CD65-7A12-4255-8E18-12D67C436B92}" srcOrd="0" destOrd="0" presId="urn:microsoft.com/office/officeart/2005/8/layout/radial6"/>
    <dgm:cxn modelId="{ACECF027-4158-467F-AEB5-A912096B7A09}" srcId="{19D4BB01-A57D-4A3C-BE42-1C29FD5DD7C4}" destId="{086D78E8-7BE2-46DC-B6DE-D49A053A6042}" srcOrd="1" destOrd="0" parTransId="{7C7E237A-4E79-45C0-BA08-8192F283FC55}" sibTransId="{FF634787-7E65-4BF9-ACAD-BF8ED1FCF152}"/>
    <dgm:cxn modelId="{D157AE2D-523E-4075-BA07-E3D48621ADEE}" type="presOf" srcId="{19D4BB01-A57D-4A3C-BE42-1C29FD5DD7C4}" destId="{211162CF-C29D-4CFC-B1A0-2D9614762399}" srcOrd="0" destOrd="0" presId="urn:microsoft.com/office/officeart/2005/8/layout/radial6"/>
    <dgm:cxn modelId="{E6931FB9-BF97-4051-8F44-89E1C329B9D1}" type="presOf" srcId="{CD1D0851-040B-4F5A-BBC1-F6C346C0E464}" destId="{71A9FCC6-47E0-4AAE-AE63-BE4B318FFBC7}" srcOrd="0" destOrd="0" presId="urn:microsoft.com/office/officeart/2005/8/layout/radial6"/>
    <dgm:cxn modelId="{AE40E49A-2624-429C-9179-5DB6E12AD63D}" type="presOf" srcId="{D5F60F02-C631-423A-8047-F6B4475F5730}" destId="{E2DD21DA-7EFA-4E59-851E-A2FD19A28699}" srcOrd="0" destOrd="0" presId="urn:microsoft.com/office/officeart/2005/8/layout/radial6"/>
    <dgm:cxn modelId="{ADD9B2AE-F2BE-434F-A202-FF9BE2245464}" type="presOf" srcId="{FF634787-7E65-4BF9-ACAD-BF8ED1FCF152}" destId="{9D7CF8E4-AB42-4D0E-BE32-0C3E12DC980F}" srcOrd="0" destOrd="0" presId="urn:microsoft.com/office/officeart/2005/8/layout/radial6"/>
    <dgm:cxn modelId="{EA06C633-A45F-4B8F-99CD-5A3CE02B7D55}" type="presOf" srcId="{1BD9336C-571F-42AB-8463-4201ED77A26E}" destId="{AD0DF69A-9354-4784-8D07-08AD9BEF1E19}" srcOrd="0" destOrd="0" presId="urn:microsoft.com/office/officeart/2005/8/layout/radial6"/>
    <dgm:cxn modelId="{52099C48-A4B7-49FA-9E0F-92550AA15F37}" srcId="{19D4BB01-A57D-4A3C-BE42-1C29FD5DD7C4}" destId="{E049AE38-BD46-4BCD-8F2C-7D9B95CFDEDF}" srcOrd="0" destOrd="0" parTransId="{12C2509C-1FA2-4B65-9AAE-7A04AFA6B037}" sibTransId="{CD1D0851-040B-4F5A-BBC1-F6C346C0E464}"/>
    <dgm:cxn modelId="{AE293E23-899F-4F40-9591-CE470AC30490}" type="presOf" srcId="{086D78E8-7BE2-46DC-B6DE-D49A053A6042}" destId="{C8202412-2871-4900-A9D7-DCA3E3F4E262}" srcOrd="0" destOrd="0" presId="urn:microsoft.com/office/officeart/2005/8/layout/radial6"/>
    <dgm:cxn modelId="{DB498833-F9A3-4B78-956D-384348B54CD6}" srcId="{D5F60F02-C631-423A-8047-F6B4475F5730}" destId="{19D4BB01-A57D-4A3C-BE42-1C29FD5DD7C4}" srcOrd="0" destOrd="0" parTransId="{0ABD5F0A-0A90-4800-B11F-0000677C6900}" sibTransId="{3B052F27-D834-4684-BF25-116A31F81D78}"/>
    <dgm:cxn modelId="{6947CCA6-44A7-4034-9B9D-0BFD34F19A39}" type="presOf" srcId="{99067D63-2F88-4C03-A4F4-E8D8FA8305FC}" destId="{4AE713B1-D8C5-4CC1-A903-95D6CB53B544}" srcOrd="0" destOrd="0" presId="urn:microsoft.com/office/officeart/2005/8/layout/radial6"/>
    <dgm:cxn modelId="{17A16832-7509-44D9-988B-2A2FFDC05366}" type="presParOf" srcId="{E2DD21DA-7EFA-4E59-851E-A2FD19A28699}" destId="{211162CF-C29D-4CFC-B1A0-2D9614762399}" srcOrd="0" destOrd="0" presId="urn:microsoft.com/office/officeart/2005/8/layout/radial6"/>
    <dgm:cxn modelId="{EECD72AE-DC65-4893-BE37-965A6FBDB64F}" type="presParOf" srcId="{E2DD21DA-7EFA-4E59-851E-A2FD19A28699}" destId="{C62121D3-3E25-4F8D-A77E-3C4E2C711366}" srcOrd="1" destOrd="0" presId="urn:microsoft.com/office/officeart/2005/8/layout/radial6"/>
    <dgm:cxn modelId="{A91A294D-4E87-4F5D-AA8A-DB3C34108B88}" type="presParOf" srcId="{E2DD21DA-7EFA-4E59-851E-A2FD19A28699}" destId="{581060AD-FDFE-486D-8B79-1202881F826A}" srcOrd="2" destOrd="0" presId="urn:microsoft.com/office/officeart/2005/8/layout/radial6"/>
    <dgm:cxn modelId="{D7031A4C-E66A-4F0A-81A9-243BEADA1081}" type="presParOf" srcId="{E2DD21DA-7EFA-4E59-851E-A2FD19A28699}" destId="{71A9FCC6-47E0-4AAE-AE63-BE4B318FFBC7}" srcOrd="3" destOrd="0" presId="urn:microsoft.com/office/officeart/2005/8/layout/radial6"/>
    <dgm:cxn modelId="{F75F1F70-01F9-4049-A5D4-D722FDD5D924}" type="presParOf" srcId="{E2DD21DA-7EFA-4E59-851E-A2FD19A28699}" destId="{C8202412-2871-4900-A9D7-DCA3E3F4E262}" srcOrd="4" destOrd="0" presId="urn:microsoft.com/office/officeart/2005/8/layout/radial6"/>
    <dgm:cxn modelId="{011C621B-2826-40DF-9A40-D7762CF82DC8}" type="presParOf" srcId="{E2DD21DA-7EFA-4E59-851E-A2FD19A28699}" destId="{CA22CAA7-2A6D-48C9-82A9-D2E2CBD2E328}" srcOrd="5" destOrd="0" presId="urn:microsoft.com/office/officeart/2005/8/layout/radial6"/>
    <dgm:cxn modelId="{878DF246-6390-41D4-A171-FBB8BB222A9B}" type="presParOf" srcId="{E2DD21DA-7EFA-4E59-851E-A2FD19A28699}" destId="{9D7CF8E4-AB42-4D0E-BE32-0C3E12DC980F}" srcOrd="6" destOrd="0" presId="urn:microsoft.com/office/officeart/2005/8/layout/radial6"/>
    <dgm:cxn modelId="{97AFDD23-C582-4AA0-B958-C662C355BBD6}" type="presParOf" srcId="{E2DD21DA-7EFA-4E59-851E-A2FD19A28699}" destId="{B70F5DAE-4CFE-4D2A-91D0-458352E107A5}" srcOrd="7" destOrd="0" presId="urn:microsoft.com/office/officeart/2005/8/layout/radial6"/>
    <dgm:cxn modelId="{D1154E51-EABA-4AD8-A4C8-6C0BED5BD85D}" type="presParOf" srcId="{E2DD21DA-7EFA-4E59-851E-A2FD19A28699}" destId="{392D6C46-3E72-4454-8E61-FC6E4B4EA967}" srcOrd="8" destOrd="0" presId="urn:microsoft.com/office/officeart/2005/8/layout/radial6"/>
    <dgm:cxn modelId="{AC6AF0D2-AFE4-4D18-96CE-A7F4E77EF98B}" type="presParOf" srcId="{E2DD21DA-7EFA-4E59-851E-A2FD19A28699}" destId="{3938CD65-7A12-4255-8E18-12D67C436B92}" srcOrd="9" destOrd="0" presId="urn:microsoft.com/office/officeart/2005/8/layout/radial6"/>
    <dgm:cxn modelId="{0A160EC3-8BBE-4B08-817A-10C72A3AA1CC}" type="presParOf" srcId="{E2DD21DA-7EFA-4E59-851E-A2FD19A28699}" destId="{AD0DF69A-9354-4784-8D07-08AD9BEF1E19}" srcOrd="10" destOrd="0" presId="urn:microsoft.com/office/officeart/2005/8/layout/radial6"/>
    <dgm:cxn modelId="{835E0054-506F-41E3-8DFE-DEA47D70C1DD}" type="presParOf" srcId="{E2DD21DA-7EFA-4E59-851E-A2FD19A28699}" destId="{0AEB28C8-2EA6-4B50-8EA8-5A51B82C2BA6}" srcOrd="11" destOrd="0" presId="urn:microsoft.com/office/officeart/2005/8/layout/radial6"/>
    <dgm:cxn modelId="{CDB736F3-AEAF-4372-9DFC-01EED24C652F}" type="presParOf" srcId="{E2DD21DA-7EFA-4E59-851E-A2FD19A28699}" destId="{4AE713B1-D8C5-4CC1-A903-95D6CB53B544}" srcOrd="12" destOrd="0" presId="urn:microsoft.com/office/officeart/2005/8/layout/radial6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F60F02-C631-423A-8047-F6B4475F5730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19D4BB01-A57D-4A3C-BE42-1C29FD5DD7C4}">
      <dgm:prSet phldrT="[文字]"/>
      <dgm:spPr>
        <a:solidFill>
          <a:srgbClr val="92D050"/>
        </a:solidFill>
      </dgm:spPr>
      <dgm:t>
        <a:bodyPr/>
        <a:lstStyle/>
        <a:p>
          <a:endParaRPr lang="zh-TW" altLang="en-US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ABD5F0A-0A90-4800-B11F-0000677C6900}" type="parTrans" cxnId="{DB498833-F9A3-4B78-956D-384348B54CD6}">
      <dgm:prSet/>
      <dgm:spPr/>
      <dgm:t>
        <a:bodyPr/>
        <a:lstStyle/>
        <a:p>
          <a:endParaRPr lang="zh-TW" altLang="en-US"/>
        </a:p>
      </dgm:t>
    </dgm:pt>
    <dgm:pt modelId="{3B052F27-D834-4684-BF25-116A31F81D78}" type="sibTrans" cxnId="{DB498833-F9A3-4B78-956D-384348B54CD6}">
      <dgm:prSet/>
      <dgm:spPr/>
      <dgm:t>
        <a:bodyPr/>
        <a:lstStyle/>
        <a:p>
          <a:endParaRPr lang="zh-TW" altLang="en-US"/>
        </a:p>
      </dgm:t>
    </dgm:pt>
    <dgm:pt modelId="{086D78E8-7BE2-46DC-B6DE-D49A053A6042}">
      <dgm:prSet phldrT="[文字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zh-TW" altLang="en-US" dirty="0" smtClean="0"/>
            <a:t>時</a:t>
          </a:r>
          <a:endParaRPr lang="zh-TW" altLang="en-US" dirty="0"/>
        </a:p>
      </dgm:t>
    </dgm:pt>
    <dgm:pt modelId="{7C7E237A-4E79-45C0-BA08-8192F283FC55}" type="parTrans" cxnId="{ACECF027-4158-467F-AEB5-A912096B7A09}">
      <dgm:prSet/>
      <dgm:spPr/>
      <dgm:t>
        <a:bodyPr/>
        <a:lstStyle/>
        <a:p>
          <a:endParaRPr lang="zh-TW" altLang="en-US"/>
        </a:p>
      </dgm:t>
    </dgm:pt>
    <dgm:pt modelId="{FF634787-7E65-4BF9-ACAD-BF8ED1FCF152}" type="sibTrans" cxnId="{ACECF027-4158-467F-AEB5-A912096B7A09}">
      <dgm:prSet/>
      <dgm:spPr/>
      <dgm:t>
        <a:bodyPr/>
        <a:lstStyle/>
        <a:p>
          <a:endParaRPr lang="zh-TW" altLang="en-US"/>
        </a:p>
      </dgm:t>
    </dgm:pt>
    <dgm:pt modelId="{541F3FFF-582C-4DC0-A9B3-DCB1D040E844}">
      <dgm:prSet phldrT="[文字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zh-TW" altLang="en-US" dirty="0" smtClean="0"/>
            <a:t>地</a:t>
          </a:r>
          <a:endParaRPr lang="zh-TW" altLang="en-US" dirty="0"/>
        </a:p>
      </dgm:t>
    </dgm:pt>
    <dgm:pt modelId="{447BD760-19D2-4ACE-A5C2-8639311AC01E}" type="parTrans" cxnId="{C3E5A0B7-62EA-4528-BEBC-A1933924BF67}">
      <dgm:prSet/>
      <dgm:spPr/>
      <dgm:t>
        <a:bodyPr/>
        <a:lstStyle/>
        <a:p>
          <a:endParaRPr lang="zh-TW" altLang="en-US"/>
        </a:p>
      </dgm:t>
    </dgm:pt>
    <dgm:pt modelId="{A25AAF4F-27F9-4E2A-8A79-7AE9F786CA59}" type="sibTrans" cxnId="{C3E5A0B7-62EA-4528-BEBC-A1933924BF67}">
      <dgm:prSet/>
      <dgm:spPr/>
      <dgm:t>
        <a:bodyPr/>
        <a:lstStyle/>
        <a:p>
          <a:endParaRPr lang="zh-TW" altLang="en-US"/>
        </a:p>
      </dgm:t>
    </dgm:pt>
    <dgm:pt modelId="{1BD9336C-571F-42AB-8463-4201ED77A26E}">
      <dgm:prSet phldrT="[文字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zh-TW" altLang="en-US" dirty="0" smtClean="0"/>
            <a:t>物</a:t>
          </a:r>
          <a:endParaRPr lang="zh-TW" altLang="en-US" dirty="0"/>
        </a:p>
      </dgm:t>
    </dgm:pt>
    <dgm:pt modelId="{0E4D92D1-A870-4DBB-9ACE-E39B3F0E855E}" type="parTrans" cxnId="{97F07BC7-A668-40F5-B26E-B5CECE387A8A}">
      <dgm:prSet/>
      <dgm:spPr/>
      <dgm:t>
        <a:bodyPr/>
        <a:lstStyle/>
        <a:p>
          <a:endParaRPr lang="zh-TW" altLang="en-US"/>
        </a:p>
      </dgm:t>
    </dgm:pt>
    <dgm:pt modelId="{99067D63-2F88-4C03-A4F4-E8D8FA8305FC}" type="sibTrans" cxnId="{97F07BC7-A668-40F5-B26E-B5CECE387A8A}">
      <dgm:prSet/>
      <dgm:spPr/>
      <dgm:t>
        <a:bodyPr/>
        <a:lstStyle/>
        <a:p>
          <a:endParaRPr lang="zh-TW" altLang="en-US"/>
        </a:p>
      </dgm:t>
    </dgm:pt>
    <dgm:pt modelId="{E049AE38-BD46-4BCD-8F2C-7D9B95CFDEDF}">
      <dgm:prSet phldrT="[文字]"/>
      <dgm:spPr>
        <a:solidFill>
          <a:srgbClr val="00B050"/>
        </a:solidFill>
      </dgm:spPr>
      <dgm:t>
        <a:bodyPr/>
        <a:lstStyle/>
        <a:p>
          <a:r>
            <a:rPr lang="zh-TW" altLang="en-US" dirty="0" smtClean="0"/>
            <a:t>事 </a:t>
          </a:r>
          <a:endParaRPr lang="zh-TW" altLang="en-US" dirty="0"/>
        </a:p>
      </dgm:t>
    </dgm:pt>
    <dgm:pt modelId="{CD1D0851-040B-4F5A-BBC1-F6C346C0E464}" type="sibTrans" cxnId="{52099C48-A4B7-49FA-9E0F-92550AA15F37}">
      <dgm:prSet/>
      <dgm:spPr/>
      <dgm:t>
        <a:bodyPr/>
        <a:lstStyle/>
        <a:p>
          <a:endParaRPr lang="zh-TW" altLang="en-US"/>
        </a:p>
      </dgm:t>
    </dgm:pt>
    <dgm:pt modelId="{12C2509C-1FA2-4B65-9AAE-7A04AFA6B037}" type="parTrans" cxnId="{52099C48-A4B7-49FA-9E0F-92550AA15F37}">
      <dgm:prSet/>
      <dgm:spPr/>
      <dgm:t>
        <a:bodyPr/>
        <a:lstStyle/>
        <a:p>
          <a:endParaRPr lang="zh-TW" altLang="en-US"/>
        </a:p>
      </dgm:t>
    </dgm:pt>
    <dgm:pt modelId="{E2DD21DA-7EFA-4E59-851E-A2FD19A28699}" type="pres">
      <dgm:prSet presAssocID="{D5F60F02-C631-423A-8047-F6B4475F573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211162CF-C29D-4CFC-B1A0-2D9614762399}" type="pres">
      <dgm:prSet presAssocID="{19D4BB01-A57D-4A3C-BE42-1C29FD5DD7C4}" presName="centerShape" presStyleLbl="node0" presStyleIdx="0" presStyleCnt="1" custScaleX="135166" custScaleY="123239"/>
      <dgm:spPr/>
      <dgm:t>
        <a:bodyPr/>
        <a:lstStyle/>
        <a:p>
          <a:endParaRPr lang="zh-TW" altLang="en-US"/>
        </a:p>
      </dgm:t>
    </dgm:pt>
    <dgm:pt modelId="{C62121D3-3E25-4F8D-A77E-3C4E2C711366}" type="pres">
      <dgm:prSet presAssocID="{E049AE38-BD46-4BCD-8F2C-7D9B95CFDEDF}" presName="node" presStyleLbl="node1" presStyleIdx="0" presStyleCnt="4" custRadScaleRad="100137" custRadScaleInc="343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81060AD-FDFE-486D-8B79-1202881F826A}" type="pres">
      <dgm:prSet presAssocID="{E049AE38-BD46-4BCD-8F2C-7D9B95CFDEDF}" presName="dummy" presStyleCnt="0"/>
      <dgm:spPr/>
    </dgm:pt>
    <dgm:pt modelId="{71A9FCC6-47E0-4AAE-AE63-BE4B318FFBC7}" type="pres">
      <dgm:prSet presAssocID="{CD1D0851-040B-4F5A-BBC1-F6C346C0E464}" presName="sibTrans" presStyleLbl="sibTrans2D1" presStyleIdx="0" presStyleCnt="4"/>
      <dgm:spPr/>
      <dgm:t>
        <a:bodyPr/>
        <a:lstStyle/>
        <a:p>
          <a:endParaRPr lang="zh-TW" altLang="en-US"/>
        </a:p>
      </dgm:t>
    </dgm:pt>
    <dgm:pt modelId="{C8202412-2871-4900-A9D7-DCA3E3F4E262}" type="pres">
      <dgm:prSet presAssocID="{086D78E8-7BE2-46DC-B6DE-D49A053A604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A22CAA7-2A6D-48C9-82A9-D2E2CBD2E328}" type="pres">
      <dgm:prSet presAssocID="{086D78E8-7BE2-46DC-B6DE-D49A053A6042}" presName="dummy" presStyleCnt="0"/>
      <dgm:spPr/>
    </dgm:pt>
    <dgm:pt modelId="{9D7CF8E4-AB42-4D0E-BE32-0C3E12DC980F}" type="pres">
      <dgm:prSet presAssocID="{FF634787-7E65-4BF9-ACAD-BF8ED1FCF152}" presName="sibTrans" presStyleLbl="sibTrans2D1" presStyleIdx="1" presStyleCnt="4"/>
      <dgm:spPr/>
      <dgm:t>
        <a:bodyPr/>
        <a:lstStyle/>
        <a:p>
          <a:endParaRPr lang="zh-TW" altLang="en-US"/>
        </a:p>
      </dgm:t>
    </dgm:pt>
    <dgm:pt modelId="{B70F5DAE-4CFE-4D2A-91D0-458352E107A5}" type="pres">
      <dgm:prSet presAssocID="{541F3FFF-582C-4DC0-A9B3-DCB1D040E84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92D6C46-3E72-4454-8E61-FC6E4B4EA967}" type="pres">
      <dgm:prSet presAssocID="{541F3FFF-582C-4DC0-A9B3-DCB1D040E844}" presName="dummy" presStyleCnt="0"/>
      <dgm:spPr/>
    </dgm:pt>
    <dgm:pt modelId="{3938CD65-7A12-4255-8E18-12D67C436B92}" type="pres">
      <dgm:prSet presAssocID="{A25AAF4F-27F9-4E2A-8A79-7AE9F786CA59}" presName="sibTrans" presStyleLbl="sibTrans2D1" presStyleIdx="2" presStyleCnt="4"/>
      <dgm:spPr/>
      <dgm:t>
        <a:bodyPr/>
        <a:lstStyle/>
        <a:p>
          <a:endParaRPr lang="zh-TW" altLang="en-US"/>
        </a:p>
      </dgm:t>
    </dgm:pt>
    <dgm:pt modelId="{AD0DF69A-9354-4784-8D07-08AD9BEF1E19}" type="pres">
      <dgm:prSet presAssocID="{1BD9336C-571F-42AB-8463-4201ED77A26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AEB28C8-2EA6-4B50-8EA8-5A51B82C2BA6}" type="pres">
      <dgm:prSet presAssocID="{1BD9336C-571F-42AB-8463-4201ED77A26E}" presName="dummy" presStyleCnt="0"/>
      <dgm:spPr/>
    </dgm:pt>
    <dgm:pt modelId="{4AE713B1-D8C5-4CC1-A903-95D6CB53B544}" type="pres">
      <dgm:prSet presAssocID="{99067D63-2F88-4C03-A4F4-E8D8FA8305FC}" presName="sibTrans" presStyleLbl="sibTrans2D1" presStyleIdx="3" presStyleCnt="4"/>
      <dgm:spPr/>
      <dgm:t>
        <a:bodyPr/>
        <a:lstStyle/>
        <a:p>
          <a:endParaRPr lang="zh-TW" altLang="en-US"/>
        </a:p>
      </dgm:t>
    </dgm:pt>
  </dgm:ptLst>
  <dgm:cxnLst>
    <dgm:cxn modelId="{C3E5A0B7-62EA-4528-BEBC-A1933924BF67}" srcId="{19D4BB01-A57D-4A3C-BE42-1C29FD5DD7C4}" destId="{541F3FFF-582C-4DC0-A9B3-DCB1D040E844}" srcOrd="2" destOrd="0" parTransId="{447BD760-19D2-4ACE-A5C2-8639311AC01E}" sibTransId="{A25AAF4F-27F9-4E2A-8A79-7AE9F786CA59}"/>
    <dgm:cxn modelId="{134B906E-C652-41B2-A974-9C129749774F}" type="presOf" srcId="{A25AAF4F-27F9-4E2A-8A79-7AE9F786CA59}" destId="{3938CD65-7A12-4255-8E18-12D67C436B92}" srcOrd="0" destOrd="0" presId="urn:microsoft.com/office/officeart/2005/8/layout/radial6"/>
    <dgm:cxn modelId="{97F07BC7-A668-40F5-B26E-B5CECE387A8A}" srcId="{19D4BB01-A57D-4A3C-BE42-1C29FD5DD7C4}" destId="{1BD9336C-571F-42AB-8463-4201ED77A26E}" srcOrd="3" destOrd="0" parTransId="{0E4D92D1-A870-4DBB-9ACE-E39B3F0E855E}" sibTransId="{99067D63-2F88-4C03-A4F4-E8D8FA8305FC}"/>
    <dgm:cxn modelId="{EB1F8964-502A-4200-8F23-47E10131ECF5}" type="presOf" srcId="{CD1D0851-040B-4F5A-BBC1-F6C346C0E464}" destId="{71A9FCC6-47E0-4AAE-AE63-BE4B318FFBC7}" srcOrd="0" destOrd="0" presId="urn:microsoft.com/office/officeart/2005/8/layout/radial6"/>
    <dgm:cxn modelId="{3EA47F7B-E388-44B6-9D8C-E4F0DCEB8EAE}" type="presOf" srcId="{99067D63-2F88-4C03-A4F4-E8D8FA8305FC}" destId="{4AE713B1-D8C5-4CC1-A903-95D6CB53B544}" srcOrd="0" destOrd="0" presId="urn:microsoft.com/office/officeart/2005/8/layout/radial6"/>
    <dgm:cxn modelId="{62DD34AE-5C47-49C0-8BE0-1BDAAA17AAD2}" type="presOf" srcId="{1BD9336C-571F-42AB-8463-4201ED77A26E}" destId="{AD0DF69A-9354-4784-8D07-08AD9BEF1E19}" srcOrd="0" destOrd="0" presId="urn:microsoft.com/office/officeart/2005/8/layout/radial6"/>
    <dgm:cxn modelId="{ACECF027-4158-467F-AEB5-A912096B7A09}" srcId="{19D4BB01-A57D-4A3C-BE42-1C29FD5DD7C4}" destId="{086D78E8-7BE2-46DC-B6DE-D49A053A6042}" srcOrd="1" destOrd="0" parTransId="{7C7E237A-4E79-45C0-BA08-8192F283FC55}" sibTransId="{FF634787-7E65-4BF9-ACAD-BF8ED1FCF152}"/>
    <dgm:cxn modelId="{4C2EE3FA-27C0-469D-96EE-7132145442B4}" type="presOf" srcId="{541F3FFF-582C-4DC0-A9B3-DCB1D040E844}" destId="{B70F5DAE-4CFE-4D2A-91D0-458352E107A5}" srcOrd="0" destOrd="0" presId="urn:microsoft.com/office/officeart/2005/8/layout/radial6"/>
    <dgm:cxn modelId="{7B7719A4-AC55-4A2D-B403-6A8B4FC41F09}" type="presOf" srcId="{FF634787-7E65-4BF9-ACAD-BF8ED1FCF152}" destId="{9D7CF8E4-AB42-4D0E-BE32-0C3E12DC980F}" srcOrd="0" destOrd="0" presId="urn:microsoft.com/office/officeart/2005/8/layout/radial6"/>
    <dgm:cxn modelId="{DF4C1DA4-4689-4632-BD83-F66701CBA697}" type="presOf" srcId="{19D4BB01-A57D-4A3C-BE42-1C29FD5DD7C4}" destId="{211162CF-C29D-4CFC-B1A0-2D9614762399}" srcOrd="0" destOrd="0" presId="urn:microsoft.com/office/officeart/2005/8/layout/radial6"/>
    <dgm:cxn modelId="{4F4AA29D-7DF5-4A3A-8F13-0F612FDE107A}" type="presOf" srcId="{D5F60F02-C631-423A-8047-F6B4475F5730}" destId="{E2DD21DA-7EFA-4E59-851E-A2FD19A28699}" srcOrd="0" destOrd="0" presId="urn:microsoft.com/office/officeart/2005/8/layout/radial6"/>
    <dgm:cxn modelId="{52099C48-A4B7-49FA-9E0F-92550AA15F37}" srcId="{19D4BB01-A57D-4A3C-BE42-1C29FD5DD7C4}" destId="{E049AE38-BD46-4BCD-8F2C-7D9B95CFDEDF}" srcOrd="0" destOrd="0" parTransId="{12C2509C-1FA2-4B65-9AAE-7A04AFA6B037}" sibTransId="{CD1D0851-040B-4F5A-BBC1-F6C346C0E464}"/>
    <dgm:cxn modelId="{80DC7FAE-807E-430D-9BB2-E4CB6E5C4A7A}" type="presOf" srcId="{E049AE38-BD46-4BCD-8F2C-7D9B95CFDEDF}" destId="{C62121D3-3E25-4F8D-A77E-3C4E2C711366}" srcOrd="0" destOrd="0" presId="urn:microsoft.com/office/officeart/2005/8/layout/radial6"/>
    <dgm:cxn modelId="{631AEFE4-2574-41E1-84C2-7B006F1F5B98}" type="presOf" srcId="{086D78E8-7BE2-46DC-B6DE-D49A053A6042}" destId="{C8202412-2871-4900-A9D7-DCA3E3F4E262}" srcOrd="0" destOrd="0" presId="urn:microsoft.com/office/officeart/2005/8/layout/radial6"/>
    <dgm:cxn modelId="{DB498833-F9A3-4B78-956D-384348B54CD6}" srcId="{D5F60F02-C631-423A-8047-F6B4475F5730}" destId="{19D4BB01-A57D-4A3C-BE42-1C29FD5DD7C4}" srcOrd="0" destOrd="0" parTransId="{0ABD5F0A-0A90-4800-B11F-0000677C6900}" sibTransId="{3B052F27-D834-4684-BF25-116A31F81D78}"/>
    <dgm:cxn modelId="{8345029A-1626-43A9-B01A-E86E96BB1A91}" type="presParOf" srcId="{E2DD21DA-7EFA-4E59-851E-A2FD19A28699}" destId="{211162CF-C29D-4CFC-B1A0-2D9614762399}" srcOrd="0" destOrd="0" presId="urn:microsoft.com/office/officeart/2005/8/layout/radial6"/>
    <dgm:cxn modelId="{BEBE09AD-BD69-425F-B5B3-7F6967E74C9E}" type="presParOf" srcId="{E2DD21DA-7EFA-4E59-851E-A2FD19A28699}" destId="{C62121D3-3E25-4F8D-A77E-3C4E2C711366}" srcOrd="1" destOrd="0" presId="urn:microsoft.com/office/officeart/2005/8/layout/radial6"/>
    <dgm:cxn modelId="{A64E55B9-892F-4417-9EB1-ED53064F8C28}" type="presParOf" srcId="{E2DD21DA-7EFA-4E59-851E-A2FD19A28699}" destId="{581060AD-FDFE-486D-8B79-1202881F826A}" srcOrd="2" destOrd="0" presId="urn:microsoft.com/office/officeart/2005/8/layout/radial6"/>
    <dgm:cxn modelId="{CA345B3B-1030-4FAD-AF15-4F98CBD5D87B}" type="presParOf" srcId="{E2DD21DA-7EFA-4E59-851E-A2FD19A28699}" destId="{71A9FCC6-47E0-4AAE-AE63-BE4B318FFBC7}" srcOrd="3" destOrd="0" presId="urn:microsoft.com/office/officeart/2005/8/layout/radial6"/>
    <dgm:cxn modelId="{3679A62C-A9A2-4FE8-98C9-92F6E3CFC421}" type="presParOf" srcId="{E2DD21DA-7EFA-4E59-851E-A2FD19A28699}" destId="{C8202412-2871-4900-A9D7-DCA3E3F4E262}" srcOrd="4" destOrd="0" presId="urn:microsoft.com/office/officeart/2005/8/layout/radial6"/>
    <dgm:cxn modelId="{5621F907-0D8E-4338-8DF1-8021114A0DFD}" type="presParOf" srcId="{E2DD21DA-7EFA-4E59-851E-A2FD19A28699}" destId="{CA22CAA7-2A6D-48C9-82A9-D2E2CBD2E328}" srcOrd="5" destOrd="0" presId="urn:microsoft.com/office/officeart/2005/8/layout/radial6"/>
    <dgm:cxn modelId="{D5DE1B3C-AA3B-416A-BD33-43F496786C48}" type="presParOf" srcId="{E2DD21DA-7EFA-4E59-851E-A2FD19A28699}" destId="{9D7CF8E4-AB42-4D0E-BE32-0C3E12DC980F}" srcOrd="6" destOrd="0" presId="urn:microsoft.com/office/officeart/2005/8/layout/radial6"/>
    <dgm:cxn modelId="{80DF962C-ACAF-4C08-AFE8-247090730751}" type="presParOf" srcId="{E2DD21DA-7EFA-4E59-851E-A2FD19A28699}" destId="{B70F5DAE-4CFE-4D2A-91D0-458352E107A5}" srcOrd="7" destOrd="0" presId="urn:microsoft.com/office/officeart/2005/8/layout/radial6"/>
    <dgm:cxn modelId="{85D84053-2EEF-45A7-B59F-22A4AA62AD51}" type="presParOf" srcId="{E2DD21DA-7EFA-4E59-851E-A2FD19A28699}" destId="{392D6C46-3E72-4454-8E61-FC6E4B4EA967}" srcOrd="8" destOrd="0" presId="urn:microsoft.com/office/officeart/2005/8/layout/radial6"/>
    <dgm:cxn modelId="{8CAD7B3E-7172-49C5-BE7F-7AFC106014A5}" type="presParOf" srcId="{E2DD21DA-7EFA-4E59-851E-A2FD19A28699}" destId="{3938CD65-7A12-4255-8E18-12D67C436B92}" srcOrd="9" destOrd="0" presId="urn:microsoft.com/office/officeart/2005/8/layout/radial6"/>
    <dgm:cxn modelId="{B9F0E701-9E9E-4A7E-B69A-3622717E4C1C}" type="presParOf" srcId="{E2DD21DA-7EFA-4E59-851E-A2FD19A28699}" destId="{AD0DF69A-9354-4784-8D07-08AD9BEF1E19}" srcOrd="10" destOrd="0" presId="urn:microsoft.com/office/officeart/2005/8/layout/radial6"/>
    <dgm:cxn modelId="{F38F5869-4E8C-4638-BFFA-B4F3A7170120}" type="presParOf" srcId="{E2DD21DA-7EFA-4E59-851E-A2FD19A28699}" destId="{0AEB28C8-2EA6-4B50-8EA8-5A51B82C2BA6}" srcOrd="11" destOrd="0" presId="urn:microsoft.com/office/officeart/2005/8/layout/radial6"/>
    <dgm:cxn modelId="{08FF4DA1-6266-459F-B1E3-3BD2233B4961}" type="presParOf" srcId="{E2DD21DA-7EFA-4E59-851E-A2FD19A28699}" destId="{4AE713B1-D8C5-4CC1-A903-95D6CB53B544}" srcOrd="12" destOrd="0" presId="urn:microsoft.com/office/officeart/2005/8/layout/radial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2BB77-F660-4972-9133-91FC27B764BD}" type="datetimeFigureOut">
              <a:rPr lang="zh-TW" altLang="en-US" smtClean="0"/>
              <a:pPr/>
              <a:t>2013/10/21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A77A41-570F-46BB-8D3C-457AE32174B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77A41-570F-46BB-8D3C-457AE32174B2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77A41-570F-46BB-8D3C-457AE32174B2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77A41-570F-46BB-8D3C-457AE32174B2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標題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16" name="日期版面配置區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2013/10/21</a:t>
            </a:fld>
            <a:endParaRPr lang="zh-TW" altLang="en-US"/>
          </a:p>
        </p:txBody>
      </p:sp>
      <p:sp>
        <p:nvSpPr>
          <p:cNvPr id="2" name="頁尾版面配置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標題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7" name="內容版面配置區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5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2013/10/21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字版面配置區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9" name="日期版面配置區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2013/10/21</a:t>
            </a:fld>
            <a:endParaRPr lang="zh-TW" altLang="en-US"/>
          </a:p>
        </p:txBody>
      </p:sp>
      <p:sp>
        <p:nvSpPr>
          <p:cNvPr id="11" name="頁尾版面配置區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標題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標題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4" name="內容版面配置區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1" name="日期版面配置區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2013/10/21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1" name="投影片編號版面配置區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標題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25" name="文字版面配置區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8" name="內容版面配置區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標題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2013/10/21</a:t>
            </a:fld>
            <a:endParaRPr lang="zh-TW" altLang="en-US"/>
          </a:p>
        </p:txBody>
      </p:sp>
      <p:sp>
        <p:nvSpPr>
          <p:cNvPr id="21" name="頁尾版面配置區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2013/10/21</a:t>
            </a:fld>
            <a:endParaRPr lang="zh-TW" altLang="en-US"/>
          </a:p>
        </p:txBody>
      </p:sp>
      <p:sp>
        <p:nvSpPr>
          <p:cNvPr id="24" name="頁尾版面配置區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標題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6" name="文字版面配置區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4" name="內容版面配置區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5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2013/10/21</a:t>
            </a:fld>
            <a:endParaRPr lang="zh-TW" altLang="en-US"/>
          </a:p>
        </p:txBody>
      </p:sp>
      <p:sp>
        <p:nvSpPr>
          <p:cNvPr id="29" name="頁尾版面配置區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圖片版面配置區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1" name="投影片編號版面配置區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7" name="標題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6" name="文字版面配置區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字版面配置區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1" name="日期版面配置區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pPr/>
              <a:t>2013/10/21</a:t>
            </a:fld>
            <a:endParaRPr lang="zh-TW" altLang="en-US"/>
          </a:p>
        </p:txBody>
      </p:sp>
      <p:sp>
        <p:nvSpPr>
          <p:cNvPr id="28" name="頁尾版面配置區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標題版面配置區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NlPWDEA2D7k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QuickStyle" Target="../diagrams/quickStyle3.xml"/><Relationship Id="rId3" Type="http://schemas.openxmlformats.org/officeDocument/2006/relationships/diagramData" Target="../diagrams/data1.xml"/><Relationship Id="rId7" Type="http://schemas.openxmlformats.org/officeDocument/2006/relationships/diagramData" Target="../diagrams/data2.xml"/><Relationship Id="rId12" Type="http://schemas.openxmlformats.org/officeDocument/2006/relationships/diagramLayout" Target="../diagrams/layou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Data" Target="../diagrams/data3.xml"/><Relationship Id="rId5" Type="http://schemas.openxmlformats.org/officeDocument/2006/relationships/diagramQuickStyle" Target="../diagrams/quickStyle1.xml"/><Relationship Id="rId10" Type="http://schemas.openxmlformats.org/officeDocument/2006/relationships/diagramColors" Target="../diagrams/colors2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Relationship Id="rId14" Type="http://schemas.openxmlformats.org/officeDocument/2006/relationships/diagramColors" Target="../diagrams/colors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lum bright="-2000" contrast="2000"/>
          </a:blip>
          <a:srcRect t="6836" r="44853" b="24414"/>
          <a:stretch>
            <a:fillRect/>
          </a:stretch>
        </p:blipFill>
        <p:spPr bwMode="auto">
          <a:xfrm>
            <a:off x="0" y="285750"/>
            <a:ext cx="9144000" cy="638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000125" y="2071688"/>
            <a:ext cx="1214438" cy="4429125"/>
          </a:xfrm>
          <a:prstGeom prst="rect">
            <a:avLst/>
          </a:prstGeom>
          <a:solidFill>
            <a:srgbClr val="92D050">
              <a:alpha val="51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srgbClr val="FEE9DE"/>
              </a:solidFill>
              <a:ea typeface="新細明體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1625" y="1643063"/>
            <a:ext cx="2571750" cy="398462"/>
          </a:xfrm>
          <a:prstGeom prst="rect">
            <a:avLst/>
          </a:prstGeom>
          <a:solidFill>
            <a:srgbClr val="92D050">
              <a:alpha val="42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srgbClr val="FEE9DE"/>
              </a:solidFill>
              <a:ea typeface="新細明體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57158" y="1428736"/>
            <a:ext cx="8286808" cy="3357586"/>
          </a:xfrm>
        </p:spPr>
        <p:txBody>
          <a:bodyPr>
            <a:noAutofit/>
          </a:bodyPr>
          <a:lstStyle/>
          <a:p>
            <a:r>
              <a:rPr lang="zh-TW" altLang="en-US" sz="3000" b="1" dirty="0" smtClean="0"/>
              <a:t>文字：</a:t>
            </a:r>
            <a:endParaRPr lang="en-US" altLang="zh-TW" sz="3000" b="1" dirty="0" smtClean="0"/>
          </a:p>
          <a:p>
            <a:r>
              <a:rPr lang="zh-TW" altLang="en-US" sz="2800" dirty="0" smtClean="0"/>
              <a:t>曹操因為刺殺董卓失敗，和謀士陳宮逃到他父親的結義兄弟呂伯奢家裡。呂伯奢為了款待曹操特地到隔壁村子買酒，這時，天性多疑的曹操聽到後院有磨刀的聲音，而且還有人說「先把他綁起來，然後再殺」。曹操一聽，決定先下手為強，衝出去見人就殺，直到殺光呂伯奢家人之後，才看到廚房裡綁著一頭活豬</a:t>
            </a:r>
            <a:r>
              <a:rPr lang="en-US" altLang="zh-TW" sz="2800" dirty="0" smtClean="0"/>
              <a:t>……..…</a:t>
            </a:r>
            <a:endParaRPr lang="zh-TW" altLang="en-US" sz="2800" dirty="0"/>
          </a:p>
        </p:txBody>
      </p: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428596" y="5000636"/>
            <a:ext cx="8458200" cy="928694"/>
          </a:xfrm>
        </p:spPr>
        <p:txBody>
          <a:bodyPr>
            <a:normAutofit fontScale="90000"/>
          </a:bodyPr>
          <a:lstStyle/>
          <a:p>
            <a:r>
              <a:rPr lang="zh-TW" altLang="en-US" b="1" u="sng" dirty="0" smtClean="0"/>
              <a:t>想想看：曹操是怎麼樣的一個 人？</a:t>
            </a:r>
            <a:r>
              <a:rPr lang="en-US" altLang="zh-TW" b="1" u="sng" dirty="0" smtClean="0"/>
              <a:t/>
            </a:r>
            <a:br>
              <a:rPr lang="en-US" altLang="zh-TW" b="1" u="sng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57158" y="642918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影片：</a:t>
            </a:r>
            <a:r>
              <a:rPr lang="zh-TW" altLang="en-US" sz="32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  <a:hlinkClick r:id="rId2"/>
              </a:rPr>
              <a:t>曹操與呂伯奢</a:t>
            </a:r>
            <a:r>
              <a:rPr lang="zh-TW" altLang="en-US" sz="32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12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(5:06~7:48)</a:t>
            </a:r>
            <a:endParaRPr lang="zh-TW" altLang="en-US" sz="1200" b="1" dirty="0">
              <a:solidFill>
                <a:srgbClr val="00206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034" y="5715016"/>
            <a:ext cx="5259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 smtClean="0"/>
              <a:t>多疑、自私、奸詐</a:t>
            </a:r>
            <a:r>
              <a:rPr lang="en-US" altLang="zh-TW" sz="2400" dirty="0" smtClean="0"/>
              <a:t>…</a:t>
            </a:r>
            <a:r>
              <a:rPr lang="zh-TW" altLang="en-US" sz="2400" dirty="0" smtClean="0"/>
              <a:t>還有一點點恐怖</a:t>
            </a:r>
            <a:r>
              <a:rPr lang="en-US" altLang="zh-TW" sz="2400" dirty="0" smtClean="0"/>
              <a:t>…</a:t>
            </a:r>
            <a:endParaRPr lang="zh-TW" altLang="en-US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58" y="1500174"/>
            <a:ext cx="852028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000" dirty="0" smtClean="0"/>
              <a:t> 問題：外在面貌 與  內在面貌</a:t>
            </a:r>
            <a:endParaRPr lang="en-US" altLang="zh-TW" sz="4000" dirty="0" smtClean="0"/>
          </a:p>
          <a:p>
            <a:r>
              <a:rPr lang="zh-TW" altLang="en-US" sz="4000" dirty="0" smtClean="0"/>
              <a:t>             的描述，哪一種比較有力量？</a:t>
            </a:r>
            <a:endParaRPr lang="zh-TW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lum bright="-2000" contrast="2000"/>
          </a:blip>
          <a:srcRect t="6836" r="44853" b="24414"/>
          <a:stretch>
            <a:fillRect/>
          </a:stretch>
        </p:blipFill>
        <p:spPr bwMode="auto">
          <a:xfrm>
            <a:off x="0" y="285750"/>
            <a:ext cx="9144000" cy="638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214563" y="2071688"/>
            <a:ext cx="1214437" cy="4429125"/>
          </a:xfrm>
          <a:prstGeom prst="rect">
            <a:avLst/>
          </a:prstGeom>
          <a:solidFill>
            <a:srgbClr val="92D050">
              <a:alpha val="51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srgbClr val="FEE9DE"/>
              </a:solidFill>
              <a:ea typeface="新細明體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57950" y="1571613"/>
            <a:ext cx="2500330" cy="500066"/>
          </a:xfrm>
          <a:prstGeom prst="rect">
            <a:avLst/>
          </a:prstGeom>
          <a:solidFill>
            <a:srgbClr val="92D050">
              <a:alpha val="51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srgbClr val="FEE9DE"/>
              </a:solidFill>
              <a:ea typeface="新細明體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5" name="AutoShape 25"/>
          <p:cNvSpPr>
            <a:spLocks noChangeArrowheads="1"/>
          </p:cNvSpPr>
          <p:nvPr/>
        </p:nvSpPr>
        <p:spPr bwMode="auto">
          <a:xfrm rot="722459">
            <a:off x="6016885" y="458216"/>
            <a:ext cx="2896441" cy="2514745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943634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8195" name="Text Box 26"/>
          <p:cNvSpPr txBox="1">
            <a:spLocks noChangeArrowheads="1"/>
          </p:cNvSpPr>
          <p:nvPr/>
        </p:nvSpPr>
        <p:spPr bwMode="auto">
          <a:xfrm>
            <a:off x="6500826" y="857232"/>
            <a:ext cx="2357454" cy="121444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TW" altLang="en-US" b="1" dirty="0">
                <a:solidFill>
                  <a:srgbClr val="140D97"/>
                </a:solidFill>
                <a:latin typeface="Calibri" pitchFamily="34" charset="0"/>
                <a:ea typeface="新細明體" pitchFamily="18" charset="-120"/>
              </a:rPr>
              <a:t>作者之心</a:t>
            </a:r>
            <a:endParaRPr lang="zh-TW" altLang="en-US" b="1" dirty="0">
              <a:solidFill>
                <a:srgbClr val="140D97"/>
              </a:solidFill>
              <a:latin typeface="Times New Roman" pitchFamily="18" charset="0"/>
              <a:ea typeface="新細明體" pitchFamily="18" charset="-120"/>
            </a:endParaRPr>
          </a:p>
          <a:p>
            <a:pPr algn="ctr">
              <a:spcBef>
                <a:spcPts val="600"/>
              </a:spcBef>
            </a:pPr>
            <a:r>
              <a:rPr lang="zh-TW" altLang="en-US" dirty="0">
                <a:solidFill>
                  <a:srgbClr val="140D97"/>
                </a:solidFill>
                <a:latin typeface="Calibri" pitchFamily="34" charset="0"/>
                <a:ea typeface="新細明體" pitchFamily="18" charset="-120"/>
              </a:rPr>
              <a:t>勇敢面對困境，總有撥雲見日的一天。</a:t>
            </a:r>
            <a:endParaRPr lang="zh-TW" dirty="0">
              <a:ea typeface="新細明體" pitchFamily="18" charset="-120"/>
            </a:endParaRPr>
          </a:p>
        </p:txBody>
      </p:sp>
      <p:sp>
        <p:nvSpPr>
          <p:cNvPr id="10267" name="Oval 27"/>
          <p:cNvSpPr>
            <a:spLocks noChangeArrowheads="1"/>
          </p:cNvSpPr>
          <p:nvPr/>
        </p:nvSpPr>
        <p:spPr bwMode="auto">
          <a:xfrm>
            <a:off x="1071538" y="1785926"/>
            <a:ext cx="1714512" cy="1143008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ts val="900"/>
              </a:spcBef>
              <a:defRPr/>
            </a:pPr>
            <a:r>
              <a:rPr lang="zh-TW" altLang="en-US" sz="2400" dirty="0">
                <a:latin typeface="Calibri" pitchFamily="34" charset="0"/>
                <a:ea typeface="新細明體" pitchFamily="18" charset="-120"/>
              </a:rPr>
              <a:t>復興的年代</a:t>
            </a:r>
            <a:endParaRPr lang="zh-TW" sz="2400" dirty="0">
              <a:ea typeface="新細明體" pitchFamily="18" charset="-120"/>
            </a:endParaRPr>
          </a:p>
        </p:txBody>
      </p:sp>
      <p:sp>
        <p:nvSpPr>
          <p:cNvPr id="10268" name="Oval 28"/>
          <p:cNvSpPr>
            <a:spLocks noChangeArrowheads="1"/>
          </p:cNvSpPr>
          <p:nvPr/>
        </p:nvSpPr>
        <p:spPr bwMode="auto">
          <a:xfrm>
            <a:off x="1571604" y="4143380"/>
            <a:ext cx="1587521" cy="93344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ts val="900"/>
              </a:spcBef>
              <a:defRPr/>
            </a:pPr>
            <a:r>
              <a:rPr lang="zh-TW" altLang="en-US" sz="2000" dirty="0">
                <a:latin typeface="Calibri" pitchFamily="34" charset="0"/>
                <a:ea typeface="新細明體" pitchFamily="18" charset="-120"/>
              </a:rPr>
              <a:t>無緣的孩子</a:t>
            </a:r>
            <a:endParaRPr lang="zh-TW" sz="2000" dirty="0">
              <a:ea typeface="新細明體" pitchFamily="18" charset="-120"/>
            </a:endParaRPr>
          </a:p>
        </p:txBody>
      </p:sp>
      <p:sp>
        <p:nvSpPr>
          <p:cNvPr id="8198" name="Oval 29"/>
          <p:cNvSpPr>
            <a:spLocks noChangeArrowheads="1"/>
          </p:cNvSpPr>
          <p:nvPr/>
        </p:nvSpPr>
        <p:spPr bwMode="auto">
          <a:xfrm>
            <a:off x="3571868" y="3500438"/>
            <a:ext cx="1298577" cy="814388"/>
          </a:xfrm>
          <a:prstGeom prst="ellipse">
            <a:avLst/>
          </a:prstGeom>
          <a:solidFill>
            <a:srgbClr val="00B05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ts val="900"/>
              </a:spcBef>
            </a:pPr>
            <a:r>
              <a:rPr lang="zh-TW" altLang="en-US" sz="2000" dirty="0">
                <a:latin typeface="Calibri" pitchFamily="34" charset="0"/>
                <a:ea typeface="新細明體" pitchFamily="18" charset="-120"/>
              </a:rPr>
              <a:t>尊嚴</a:t>
            </a:r>
            <a:endParaRPr lang="zh-TW" sz="2000" dirty="0">
              <a:ea typeface="新細明體" pitchFamily="18" charset="-120"/>
            </a:endParaRPr>
          </a:p>
        </p:txBody>
      </p:sp>
      <p:sp>
        <p:nvSpPr>
          <p:cNvPr id="10270" name="Oval 30"/>
          <p:cNvSpPr>
            <a:spLocks noChangeArrowheads="1"/>
          </p:cNvSpPr>
          <p:nvPr/>
        </p:nvSpPr>
        <p:spPr bwMode="auto">
          <a:xfrm>
            <a:off x="5000628" y="5072074"/>
            <a:ext cx="1255713" cy="71755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zh-TW" altLang="en-US" sz="2000" dirty="0">
                <a:latin typeface="Calibri" pitchFamily="34" charset="0"/>
                <a:ea typeface="新細明體" pitchFamily="18" charset="-120"/>
              </a:rPr>
              <a:t>屈辱</a:t>
            </a:r>
            <a:endParaRPr lang="zh-TW" sz="2000" dirty="0">
              <a:ea typeface="新細明體" pitchFamily="18" charset="-120"/>
            </a:endParaRPr>
          </a:p>
        </p:txBody>
      </p:sp>
      <p:sp>
        <p:nvSpPr>
          <p:cNvPr id="8200" name="Oval 31"/>
          <p:cNvSpPr>
            <a:spLocks noChangeArrowheads="1"/>
          </p:cNvSpPr>
          <p:nvPr/>
        </p:nvSpPr>
        <p:spPr bwMode="auto">
          <a:xfrm>
            <a:off x="6357950" y="3071810"/>
            <a:ext cx="1798627" cy="94297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TW" altLang="en-US" sz="2000" dirty="0">
                <a:latin typeface="Calibri" pitchFamily="34" charset="0"/>
                <a:ea typeface="新細明體" pitchFamily="18" charset="-120"/>
              </a:rPr>
              <a:t>危機就是轉機</a:t>
            </a:r>
            <a:endParaRPr lang="zh-TW" sz="2000" dirty="0">
              <a:ea typeface="新細明體" pitchFamily="18" charset="-120"/>
            </a:endParaRPr>
          </a:p>
        </p:txBody>
      </p:sp>
      <p:cxnSp>
        <p:nvCxnSpPr>
          <p:cNvPr id="8201" name="AutoShape 34"/>
          <p:cNvCxnSpPr>
            <a:cxnSpLocks noChangeShapeType="1"/>
            <a:stCxn id="10267" idx="4"/>
          </p:cNvCxnSpPr>
          <p:nvPr/>
        </p:nvCxnSpPr>
        <p:spPr bwMode="auto">
          <a:xfrm rot="16200000" flipH="1">
            <a:off x="1428728" y="3429000"/>
            <a:ext cx="1214446" cy="214314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8202" name="AutoShape 35"/>
          <p:cNvCxnSpPr>
            <a:cxnSpLocks noChangeShapeType="1"/>
          </p:cNvCxnSpPr>
          <p:nvPr/>
        </p:nvCxnSpPr>
        <p:spPr bwMode="auto">
          <a:xfrm flipV="1">
            <a:off x="3000364" y="3857628"/>
            <a:ext cx="625475" cy="500066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8203" name="AutoShape 36"/>
          <p:cNvCxnSpPr>
            <a:cxnSpLocks noChangeShapeType="1"/>
          </p:cNvCxnSpPr>
          <p:nvPr/>
        </p:nvCxnSpPr>
        <p:spPr bwMode="auto">
          <a:xfrm rot="16200000" flipH="1">
            <a:off x="4464843" y="4393413"/>
            <a:ext cx="1000134" cy="500068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8204" name="AutoShape 37"/>
          <p:cNvCxnSpPr>
            <a:cxnSpLocks noChangeShapeType="1"/>
            <a:stCxn id="10270" idx="7"/>
          </p:cNvCxnSpPr>
          <p:nvPr/>
        </p:nvCxnSpPr>
        <p:spPr bwMode="auto">
          <a:xfrm rot="5400000" flipH="1" flipV="1">
            <a:off x="5984063" y="4088888"/>
            <a:ext cx="1176653" cy="999886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pic>
        <p:nvPicPr>
          <p:cNvPr id="8205" name="圖片 3" descr="http://pics.livejournal.com/mediadiary/pic/002e8gb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785794"/>
            <a:ext cx="1928826" cy="166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6" name="流程圖: 文件 64"/>
          <p:cNvSpPr>
            <a:spLocks noChangeArrowheads="1"/>
          </p:cNvSpPr>
          <p:nvPr/>
        </p:nvSpPr>
        <p:spPr bwMode="auto">
          <a:xfrm>
            <a:off x="214282" y="2714620"/>
            <a:ext cx="1071570" cy="928687"/>
          </a:xfrm>
          <a:prstGeom prst="flowChartDocument">
            <a:avLst/>
          </a:prstGeom>
          <a:solidFill>
            <a:srgbClr val="F6FCE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ea typeface="新細明體" pitchFamily="18" charset="-120"/>
            </a:endParaRPr>
          </a:p>
        </p:txBody>
      </p:sp>
      <p:sp>
        <p:nvSpPr>
          <p:cNvPr id="66" name="流程圖: 文件 65"/>
          <p:cNvSpPr/>
          <p:nvPr/>
        </p:nvSpPr>
        <p:spPr bwMode="auto">
          <a:xfrm>
            <a:off x="785786" y="5000636"/>
            <a:ext cx="1143000" cy="785813"/>
          </a:xfrm>
          <a:prstGeom prst="flowChartDocumen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8208" name="流程圖: 文件 66"/>
          <p:cNvSpPr>
            <a:spLocks noChangeArrowheads="1"/>
          </p:cNvSpPr>
          <p:nvPr/>
        </p:nvSpPr>
        <p:spPr bwMode="auto">
          <a:xfrm>
            <a:off x="3428992" y="4429132"/>
            <a:ext cx="1000125" cy="857250"/>
          </a:xfrm>
          <a:prstGeom prst="flowChartDocument">
            <a:avLst/>
          </a:prstGeom>
          <a:solidFill>
            <a:srgbClr val="C1FDE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ea typeface="新細明體" pitchFamily="18" charset="-120"/>
            </a:endParaRPr>
          </a:p>
        </p:txBody>
      </p:sp>
      <p:sp>
        <p:nvSpPr>
          <p:cNvPr id="68" name="流程圖: 文件 67"/>
          <p:cNvSpPr/>
          <p:nvPr/>
        </p:nvSpPr>
        <p:spPr bwMode="auto">
          <a:xfrm>
            <a:off x="6000760" y="5786454"/>
            <a:ext cx="1071563" cy="857250"/>
          </a:xfrm>
          <a:prstGeom prst="flowChartDocumen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69" name="流程圖: 文件 68"/>
          <p:cNvSpPr/>
          <p:nvPr/>
        </p:nvSpPr>
        <p:spPr bwMode="auto">
          <a:xfrm>
            <a:off x="7358082" y="4071942"/>
            <a:ext cx="1071563" cy="857250"/>
          </a:xfrm>
          <a:prstGeom prst="flowChartDocument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直線單箭頭接點 43"/>
          <p:cNvCxnSpPr/>
          <p:nvPr/>
        </p:nvCxnSpPr>
        <p:spPr bwMode="auto">
          <a:xfrm flipV="1">
            <a:off x="0" y="5929313"/>
            <a:ext cx="9144000" cy="71437"/>
          </a:xfrm>
          <a:prstGeom prst="straightConnector1">
            <a:avLst/>
          </a:prstGeom>
          <a:solidFill>
            <a:schemeClr val="accent1"/>
          </a:solidFill>
          <a:ln w="254000" cap="flat" cmpd="sng" algn="ctr">
            <a:solidFill>
              <a:schemeClr val="bg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265" name="AutoShape 25"/>
          <p:cNvSpPr>
            <a:spLocks noChangeArrowheads="1"/>
          </p:cNvSpPr>
          <p:nvPr/>
        </p:nvSpPr>
        <p:spPr bwMode="auto">
          <a:xfrm rot="722459">
            <a:off x="6029325" y="123825"/>
            <a:ext cx="2062163" cy="1858963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943634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8195" name="Text Box 26"/>
          <p:cNvSpPr txBox="1">
            <a:spLocks noChangeArrowheads="1"/>
          </p:cNvSpPr>
          <p:nvPr/>
        </p:nvSpPr>
        <p:spPr bwMode="auto">
          <a:xfrm>
            <a:off x="6656388" y="431800"/>
            <a:ext cx="1435100" cy="6873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TW" altLang="en-US" sz="1200" b="1">
                <a:solidFill>
                  <a:srgbClr val="140D97"/>
                </a:solidFill>
                <a:latin typeface="Calibri" pitchFamily="34" charset="0"/>
                <a:ea typeface="新細明體" charset="-120"/>
              </a:rPr>
              <a:t>作者之心</a:t>
            </a:r>
            <a:endParaRPr lang="zh-TW" altLang="en-US" sz="1200" b="1">
              <a:solidFill>
                <a:srgbClr val="140D97"/>
              </a:solidFill>
              <a:latin typeface="Times New Roman" pitchFamily="18" charset="0"/>
              <a:ea typeface="新細明體" charset="-120"/>
            </a:endParaRPr>
          </a:p>
          <a:p>
            <a:r>
              <a:rPr lang="zh-TW" altLang="en-US" sz="1200">
                <a:solidFill>
                  <a:srgbClr val="140D97"/>
                </a:solidFill>
                <a:latin typeface="Calibri" pitchFamily="34" charset="0"/>
                <a:ea typeface="新細明體" charset="-120"/>
              </a:rPr>
              <a:t>勇敢面對困境，總有撥雲見日的一天。</a:t>
            </a:r>
            <a:endParaRPr lang="zh-TW">
              <a:ea typeface="新細明體" charset="-120"/>
            </a:endParaRPr>
          </a:p>
        </p:txBody>
      </p:sp>
      <p:sp>
        <p:nvSpPr>
          <p:cNvPr id="10267" name="Oval 27"/>
          <p:cNvSpPr>
            <a:spLocks noChangeArrowheads="1"/>
          </p:cNvSpPr>
          <p:nvPr/>
        </p:nvSpPr>
        <p:spPr bwMode="auto">
          <a:xfrm>
            <a:off x="928688" y="2071688"/>
            <a:ext cx="1357312" cy="88582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ts val="900"/>
              </a:spcBef>
              <a:defRPr/>
            </a:pPr>
            <a:r>
              <a:rPr lang="zh-TW" altLang="en-US" sz="1500" dirty="0">
                <a:latin typeface="Calibri" pitchFamily="34" charset="0"/>
                <a:ea typeface="新細明體" pitchFamily="18" charset="-120"/>
              </a:rPr>
              <a:t>復興的年代</a:t>
            </a:r>
            <a:endParaRPr lang="zh-TW" dirty="0">
              <a:ea typeface="新細明體" pitchFamily="18" charset="-120"/>
            </a:endParaRPr>
          </a:p>
        </p:txBody>
      </p:sp>
      <p:sp>
        <p:nvSpPr>
          <p:cNvPr id="10268" name="Oval 28"/>
          <p:cNvSpPr>
            <a:spLocks noChangeArrowheads="1"/>
          </p:cNvSpPr>
          <p:nvPr/>
        </p:nvSpPr>
        <p:spPr bwMode="auto">
          <a:xfrm>
            <a:off x="1987550" y="3429000"/>
            <a:ext cx="1171575" cy="79057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ts val="900"/>
              </a:spcBef>
              <a:defRPr/>
            </a:pPr>
            <a:r>
              <a:rPr lang="zh-TW" altLang="en-US" sz="1400" dirty="0">
                <a:latin typeface="Calibri" pitchFamily="34" charset="0"/>
                <a:ea typeface="新細明體" pitchFamily="18" charset="-120"/>
              </a:rPr>
              <a:t>無緣的孩子</a:t>
            </a:r>
            <a:endParaRPr lang="zh-TW" dirty="0">
              <a:ea typeface="新細明體" pitchFamily="18" charset="-120"/>
            </a:endParaRPr>
          </a:p>
        </p:txBody>
      </p:sp>
      <p:sp>
        <p:nvSpPr>
          <p:cNvPr id="8198" name="Oval 29"/>
          <p:cNvSpPr>
            <a:spLocks noChangeArrowheads="1"/>
          </p:cNvSpPr>
          <p:nvPr/>
        </p:nvSpPr>
        <p:spPr bwMode="auto">
          <a:xfrm>
            <a:off x="3643313" y="2786063"/>
            <a:ext cx="1273175" cy="742950"/>
          </a:xfrm>
          <a:prstGeom prst="ellipse">
            <a:avLst/>
          </a:prstGeom>
          <a:solidFill>
            <a:srgbClr val="00B05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spcBef>
                <a:spcPts val="900"/>
              </a:spcBef>
            </a:pPr>
            <a:r>
              <a:rPr lang="zh-TW" altLang="en-US" sz="1500">
                <a:latin typeface="Calibri" pitchFamily="34" charset="0"/>
                <a:ea typeface="新細明體" charset="-120"/>
              </a:rPr>
              <a:t>尊嚴</a:t>
            </a:r>
            <a:endParaRPr lang="zh-TW">
              <a:ea typeface="新細明體" charset="-120"/>
            </a:endParaRPr>
          </a:p>
        </p:txBody>
      </p:sp>
      <p:sp>
        <p:nvSpPr>
          <p:cNvPr id="10270" name="Oval 30"/>
          <p:cNvSpPr>
            <a:spLocks noChangeArrowheads="1"/>
          </p:cNvSpPr>
          <p:nvPr/>
        </p:nvSpPr>
        <p:spPr bwMode="auto">
          <a:xfrm>
            <a:off x="5000625" y="4000500"/>
            <a:ext cx="1255713" cy="71755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zh-TW" altLang="en-US" sz="1500">
                <a:latin typeface="Calibri" pitchFamily="34" charset="0"/>
                <a:ea typeface="新細明體" pitchFamily="18" charset="-120"/>
              </a:rPr>
              <a:t>屈辱</a:t>
            </a:r>
            <a:endParaRPr lang="zh-TW">
              <a:ea typeface="新細明體" pitchFamily="18" charset="-120"/>
            </a:endParaRPr>
          </a:p>
        </p:txBody>
      </p:sp>
      <p:sp>
        <p:nvSpPr>
          <p:cNvPr id="8200" name="Oval 31"/>
          <p:cNvSpPr>
            <a:spLocks noChangeArrowheads="1"/>
          </p:cNvSpPr>
          <p:nvPr/>
        </p:nvSpPr>
        <p:spPr bwMode="auto">
          <a:xfrm>
            <a:off x="6286500" y="2714625"/>
            <a:ext cx="1512888" cy="8001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TW" altLang="en-US" sz="1500">
                <a:latin typeface="Calibri" pitchFamily="34" charset="0"/>
                <a:ea typeface="新細明體" charset="-120"/>
              </a:rPr>
              <a:t>危機就是轉機</a:t>
            </a:r>
            <a:endParaRPr lang="zh-TW">
              <a:ea typeface="新細明體" charset="-120"/>
            </a:endParaRPr>
          </a:p>
        </p:txBody>
      </p:sp>
      <p:cxnSp>
        <p:nvCxnSpPr>
          <p:cNvPr id="8201" name="AutoShape 34"/>
          <p:cNvCxnSpPr>
            <a:cxnSpLocks noChangeShapeType="1"/>
            <a:stCxn id="10267" idx="4"/>
            <a:endCxn id="10268" idx="0"/>
          </p:cNvCxnSpPr>
          <p:nvPr/>
        </p:nvCxnSpPr>
        <p:spPr bwMode="auto">
          <a:xfrm rot="16200000" flipH="1">
            <a:off x="1854200" y="2709863"/>
            <a:ext cx="471487" cy="966788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8202" name="AutoShape 35"/>
          <p:cNvCxnSpPr>
            <a:cxnSpLocks noChangeShapeType="1"/>
          </p:cNvCxnSpPr>
          <p:nvPr/>
        </p:nvCxnSpPr>
        <p:spPr bwMode="auto">
          <a:xfrm flipV="1">
            <a:off x="2987675" y="3071813"/>
            <a:ext cx="625475" cy="431800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8203" name="AutoShape 36"/>
          <p:cNvCxnSpPr>
            <a:cxnSpLocks noChangeShapeType="1"/>
            <a:stCxn id="8198" idx="5"/>
          </p:cNvCxnSpPr>
          <p:nvPr/>
        </p:nvCxnSpPr>
        <p:spPr bwMode="auto">
          <a:xfrm rot="16200000" flipH="1">
            <a:off x="4588669" y="3561556"/>
            <a:ext cx="704850" cy="420688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8204" name="AutoShape 37"/>
          <p:cNvCxnSpPr>
            <a:cxnSpLocks noChangeShapeType="1"/>
            <a:stCxn id="10270" idx="0"/>
            <a:endCxn id="8200" idx="3"/>
          </p:cNvCxnSpPr>
          <p:nvPr/>
        </p:nvCxnSpPr>
        <p:spPr bwMode="auto">
          <a:xfrm rot="5400000" flipH="1" flipV="1">
            <a:off x="5767388" y="3259137"/>
            <a:ext cx="603250" cy="879475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pic>
        <p:nvPicPr>
          <p:cNvPr id="8205" name="圖片 3" descr="http://pics.livejournal.com/mediadiary/pic/002e8gb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928688"/>
            <a:ext cx="1774825" cy="153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6" name="流程圖: 文件 64"/>
          <p:cNvSpPr>
            <a:spLocks noChangeArrowheads="1"/>
          </p:cNvSpPr>
          <p:nvPr/>
        </p:nvSpPr>
        <p:spPr bwMode="auto">
          <a:xfrm>
            <a:off x="571500" y="3071813"/>
            <a:ext cx="1000125" cy="642937"/>
          </a:xfrm>
          <a:prstGeom prst="flowChartDocument">
            <a:avLst/>
          </a:prstGeom>
          <a:solidFill>
            <a:srgbClr val="F6FCE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ea typeface="新細明體" charset="-120"/>
            </a:endParaRPr>
          </a:p>
        </p:txBody>
      </p:sp>
      <p:sp>
        <p:nvSpPr>
          <p:cNvPr id="66" name="流程圖: 文件 65"/>
          <p:cNvSpPr/>
          <p:nvPr/>
        </p:nvSpPr>
        <p:spPr bwMode="auto">
          <a:xfrm>
            <a:off x="1857375" y="4357688"/>
            <a:ext cx="1143000" cy="785812"/>
          </a:xfrm>
          <a:prstGeom prst="flowChartDocumen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8208" name="流程圖: 文件 66"/>
          <p:cNvSpPr>
            <a:spLocks noChangeArrowheads="1"/>
          </p:cNvSpPr>
          <p:nvPr/>
        </p:nvSpPr>
        <p:spPr bwMode="auto">
          <a:xfrm>
            <a:off x="3643313" y="3643313"/>
            <a:ext cx="1000125" cy="714375"/>
          </a:xfrm>
          <a:prstGeom prst="flowChartDocument">
            <a:avLst/>
          </a:prstGeom>
          <a:solidFill>
            <a:srgbClr val="C1FDE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ea typeface="新細明體" charset="-120"/>
            </a:endParaRPr>
          </a:p>
        </p:txBody>
      </p:sp>
      <p:sp>
        <p:nvSpPr>
          <p:cNvPr id="68" name="流程圖: 文件 67"/>
          <p:cNvSpPr/>
          <p:nvPr/>
        </p:nvSpPr>
        <p:spPr bwMode="auto">
          <a:xfrm>
            <a:off x="5072063" y="4929188"/>
            <a:ext cx="1071562" cy="642937"/>
          </a:xfrm>
          <a:prstGeom prst="flowChartDocumen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69" name="流程圖: 文件 68"/>
          <p:cNvSpPr/>
          <p:nvPr/>
        </p:nvSpPr>
        <p:spPr bwMode="auto">
          <a:xfrm>
            <a:off x="6643688" y="3714750"/>
            <a:ext cx="1071562" cy="785813"/>
          </a:xfrm>
          <a:prstGeom prst="flowChartDocument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cxnSp>
        <p:nvCxnSpPr>
          <p:cNvPr id="20" name="直線單箭頭接點 19"/>
          <p:cNvCxnSpPr/>
          <p:nvPr/>
        </p:nvCxnSpPr>
        <p:spPr bwMode="auto">
          <a:xfrm rot="5400000" flipH="1" flipV="1">
            <a:off x="-2859087" y="3429000"/>
            <a:ext cx="6288088" cy="1587"/>
          </a:xfrm>
          <a:prstGeom prst="straightConnector1">
            <a:avLst/>
          </a:prstGeom>
          <a:solidFill>
            <a:schemeClr val="accent1"/>
          </a:solidFill>
          <a:ln w="1270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sp>
        <p:nvSpPr>
          <p:cNvPr id="24" name="文字方塊 23"/>
          <p:cNvSpPr txBox="1"/>
          <p:nvPr/>
        </p:nvSpPr>
        <p:spPr>
          <a:xfrm>
            <a:off x="714375" y="500063"/>
            <a:ext cx="328612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情緒高昂、</a:t>
            </a:r>
            <a:endParaRPr lang="en-US" altLang="zh-TW" sz="2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>
              <a:defRPr/>
            </a:pPr>
            <a:r>
              <a:rPr lang="zh-TW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碰到好事、顯得幸福</a:t>
            </a:r>
          </a:p>
        </p:txBody>
      </p:sp>
      <p:cxnSp>
        <p:nvCxnSpPr>
          <p:cNvPr id="25" name="直線單箭頭接點 24"/>
          <p:cNvCxnSpPr/>
          <p:nvPr/>
        </p:nvCxnSpPr>
        <p:spPr bwMode="auto">
          <a:xfrm rot="5400000">
            <a:off x="-2501900" y="3929063"/>
            <a:ext cx="5859463" cy="1587"/>
          </a:xfrm>
          <a:prstGeom prst="straightConnector1">
            <a:avLst/>
          </a:prstGeom>
          <a:solidFill>
            <a:schemeClr val="accent1"/>
          </a:solidFill>
          <a:ln w="1270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sp>
        <p:nvSpPr>
          <p:cNvPr id="40" name="Oval 31"/>
          <p:cNvSpPr>
            <a:spLocks noChangeArrowheads="1"/>
          </p:cNvSpPr>
          <p:nvPr/>
        </p:nvSpPr>
        <p:spPr bwMode="auto">
          <a:xfrm>
            <a:off x="7631113" y="1500188"/>
            <a:ext cx="1512887" cy="8001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TW" altLang="en-US">
                <a:solidFill>
                  <a:srgbClr val="FFFFFF"/>
                </a:solidFill>
                <a:ea typeface="新細明體" charset="-120"/>
              </a:rPr>
              <a:t>喜劇的</a:t>
            </a:r>
            <a:endParaRPr lang="en-US" altLang="zh-TW">
              <a:solidFill>
                <a:srgbClr val="FFFFFF"/>
              </a:solidFill>
              <a:ea typeface="新細明體" charset="-120"/>
            </a:endParaRPr>
          </a:p>
          <a:p>
            <a:pPr algn="ctr"/>
            <a:r>
              <a:rPr lang="zh-TW" altLang="en-US">
                <a:solidFill>
                  <a:srgbClr val="FFFFFF"/>
                </a:solidFill>
                <a:ea typeface="新細明體" charset="-120"/>
              </a:rPr>
              <a:t>結局</a:t>
            </a:r>
            <a:endParaRPr lang="zh-TW">
              <a:solidFill>
                <a:srgbClr val="FFFFFF"/>
              </a:solidFill>
              <a:ea typeface="新細明體" charset="-120"/>
            </a:endParaRPr>
          </a:p>
        </p:txBody>
      </p:sp>
      <p:sp>
        <p:nvSpPr>
          <p:cNvPr id="41" name="Oval 31"/>
          <p:cNvSpPr>
            <a:spLocks noChangeArrowheads="1"/>
          </p:cNvSpPr>
          <p:nvPr/>
        </p:nvSpPr>
        <p:spPr bwMode="auto">
          <a:xfrm>
            <a:off x="7631113" y="4643446"/>
            <a:ext cx="1512887" cy="800100"/>
          </a:xfrm>
          <a:prstGeom prst="ellipse">
            <a:avLst/>
          </a:prstGeom>
          <a:solidFill>
            <a:schemeClr val="bg2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TW" altLang="en-US" dirty="0">
                <a:ea typeface="新細明體" charset="-120"/>
              </a:rPr>
              <a:t>悲劇的</a:t>
            </a:r>
            <a:endParaRPr lang="en-US" altLang="zh-TW" dirty="0">
              <a:ea typeface="新細明體" charset="-120"/>
            </a:endParaRPr>
          </a:p>
          <a:p>
            <a:pPr algn="ctr"/>
            <a:r>
              <a:rPr lang="zh-TW" altLang="en-US" dirty="0">
                <a:ea typeface="新細明體" charset="-120"/>
              </a:rPr>
              <a:t>結局</a:t>
            </a:r>
            <a:endParaRPr lang="zh-TW" dirty="0">
              <a:ea typeface="新細明體" charset="-120"/>
            </a:endParaRPr>
          </a:p>
        </p:txBody>
      </p:sp>
      <p:sp>
        <p:nvSpPr>
          <p:cNvPr id="42" name="文字方塊 41"/>
          <p:cNvSpPr txBox="1"/>
          <p:nvPr/>
        </p:nvSpPr>
        <p:spPr>
          <a:xfrm>
            <a:off x="857250" y="5500688"/>
            <a:ext cx="4071938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情緒低落、</a:t>
            </a:r>
            <a:endParaRPr lang="en-US" altLang="zh-TW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>
              <a:defRPr/>
            </a:pPr>
            <a:r>
              <a:rPr lang="zh-TW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碰到屈辱、倒楣、狀況很糟</a:t>
            </a:r>
          </a:p>
        </p:txBody>
      </p:sp>
      <p:sp>
        <p:nvSpPr>
          <p:cNvPr id="47" name="文字方塊 46"/>
          <p:cNvSpPr txBox="1"/>
          <p:nvPr/>
        </p:nvSpPr>
        <p:spPr>
          <a:xfrm>
            <a:off x="6000750" y="5929313"/>
            <a:ext cx="2071688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TW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新細明體" charset="-120"/>
              </a:rPr>
              <a:t>時間不斷推進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5" grpId="0" animBg="1"/>
      <p:bldP spid="8195" grpId="0" animBg="1"/>
      <p:bldP spid="10267" grpId="0" animBg="1"/>
      <p:bldP spid="10268" grpId="0" animBg="1"/>
      <p:bldP spid="8198" grpId="0" animBg="1"/>
      <p:bldP spid="10270" grpId="0" animBg="1"/>
      <p:bldP spid="8200" grpId="0" animBg="1"/>
      <p:bldP spid="8206" grpId="0" animBg="1"/>
      <p:bldP spid="66" grpId="0" animBg="1"/>
      <p:bldP spid="8208" grpId="0" animBg="1"/>
      <p:bldP spid="68" grpId="0" animBg="1"/>
      <p:bldP spid="69" grpId="0" animBg="1"/>
      <p:bldP spid="24" grpId="0"/>
      <p:bldP spid="40" grpId="0" animBg="1"/>
      <p:bldP spid="41" grpId="0" animBg="1"/>
      <p:bldP spid="42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867524"/>
          </a:xfrm>
        </p:spPr>
        <p:txBody>
          <a:bodyPr>
            <a:normAutofit/>
          </a:bodyPr>
          <a:lstStyle/>
          <a:p>
            <a:pPr algn="ctr"/>
            <a:r>
              <a:rPr lang="zh-TW" altLang="en-US" sz="4400" b="1" dirty="0" smtClean="0"/>
              <a:t>小說的重要組成元素</a:t>
            </a:r>
            <a:endParaRPr lang="zh-TW" altLang="en-US" sz="4400" b="1" dirty="0"/>
          </a:p>
        </p:txBody>
      </p:sp>
      <p:graphicFrame>
        <p:nvGraphicFramePr>
          <p:cNvPr id="4" name="資料庫圖表 3"/>
          <p:cNvGraphicFramePr/>
          <p:nvPr/>
        </p:nvGraphicFramePr>
        <p:xfrm>
          <a:off x="714348" y="1357298"/>
          <a:ext cx="7572428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資料庫圖表 4"/>
          <p:cNvGraphicFramePr/>
          <p:nvPr/>
        </p:nvGraphicFramePr>
        <p:xfrm>
          <a:off x="714348" y="1357298"/>
          <a:ext cx="7572428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資料庫圖表 5"/>
          <p:cNvGraphicFramePr/>
          <p:nvPr/>
        </p:nvGraphicFramePr>
        <p:xfrm>
          <a:off x="714348" y="1357298"/>
          <a:ext cx="7572428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7" name="文字方塊 6"/>
          <p:cNvSpPr txBox="1"/>
          <p:nvPr/>
        </p:nvSpPr>
        <p:spPr>
          <a:xfrm>
            <a:off x="3929058" y="3286124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</a:t>
            </a:r>
            <a:endParaRPr lang="zh-TW" altLang="en-US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71472" y="1857364"/>
            <a:ext cx="7929618" cy="345439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zh-TW" altLang="en-US" sz="5000" b="1" cap="all" dirty="0" smtClean="0"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人物寫成功</a:t>
            </a:r>
            <a:r>
              <a:rPr lang="en-US" altLang="zh-TW" sz="5000" b="1" cap="all" dirty="0" smtClean="0"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,</a:t>
            </a:r>
            <a:r>
              <a:rPr lang="zh-TW" altLang="en-US" sz="5000" b="1" cap="all" dirty="0" smtClean="0"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小說即成功</a:t>
            </a:r>
            <a:r>
              <a:rPr lang="en-US" altLang="zh-TW" sz="5000" b="1" cap="all" dirty="0" smtClean="0"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;</a:t>
            </a:r>
          </a:p>
          <a:p>
            <a:pPr>
              <a:buNone/>
            </a:pPr>
            <a:r>
              <a:rPr lang="zh-TW" altLang="en-US" sz="5000" b="1" cap="all" dirty="0" smtClean="0"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    人物失敗</a:t>
            </a:r>
            <a:r>
              <a:rPr lang="en-US" altLang="zh-TW" sz="5000" b="1" cap="all" dirty="0" smtClean="0"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, </a:t>
            </a:r>
            <a:r>
              <a:rPr lang="zh-TW" altLang="en-US" sz="5000" b="1" cap="all" dirty="0" smtClean="0"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小說就失敗。</a:t>
            </a:r>
            <a:endParaRPr lang="en-US" altLang="zh-TW" sz="5000" b="1" cap="all" dirty="0" smtClean="0">
              <a:effectLst>
                <a:reflection blurRad="12700" stA="48000" endA="300" endPos="55000" dir="5400000" sy="-90000" algn="bl" rotWithShape="0"/>
              </a:effectLst>
              <a:latin typeface="標楷體" pitchFamily="65" charset="-120"/>
              <a:ea typeface="標楷體" pitchFamily="65" charset="-120"/>
              <a:cs typeface="+mj-cs"/>
            </a:endParaRPr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pPr algn="r">
              <a:buNone/>
            </a:pPr>
            <a:r>
              <a:rPr lang="zh-TW" altLang="en-US" dirty="0" smtClean="0"/>
              <a:t> </a:t>
            </a:r>
            <a:r>
              <a:rPr lang="en-US" altLang="zh-TW" dirty="0" smtClean="0"/>
              <a:t>《</a:t>
            </a:r>
            <a:r>
              <a:rPr lang="zh-TW" altLang="en-US" dirty="0" smtClean="0"/>
              <a:t>現代文學寫作技巧</a:t>
            </a:r>
            <a:r>
              <a:rPr lang="en-US" altLang="zh-TW" dirty="0" smtClean="0"/>
              <a:t>》</a:t>
            </a:r>
          </a:p>
          <a:p>
            <a:pPr>
              <a:buNone/>
            </a:pPr>
            <a:r>
              <a:rPr lang="en-US" altLang="zh-TW" dirty="0" smtClean="0"/>
              <a:t>        </a:t>
            </a:r>
          </a:p>
          <a:p>
            <a:pPr>
              <a:buNone/>
            </a:pP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785786" y="1500174"/>
            <a:ext cx="7715304" cy="3857652"/>
          </a:xfrm>
        </p:spPr>
        <p:txBody>
          <a:bodyPr>
            <a:noAutofit/>
          </a:bodyPr>
          <a:lstStyle/>
          <a:p>
            <a:pPr algn="l"/>
            <a:r>
              <a:rPr lang="zh-TW" altLang="en-US" sz="46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現在的年輕人哪，都不會寫作，它們寫的小說千篇一律都是</a:t>
            </a:r>
            <a:r>
              <a:rPr lang="en-US" altLang="zh-TW" sz="46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『</a:t>
            </a:r>
            <a:r>
              <a:rPr lang="zh-TW" altLang="en-US" sz="46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兩個面貌模糊的人在一個空曠的地方對話</a:t>
            </a:r>
            <a:r>
              <a:rPr lang="en-US" altLang="zh-TW" sz="46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』</a:t>
            </a:r>
            <a:r>
              <a:rPr lang="zh-TW" altLang="en-US" sz="46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。」</a:t>
            </a:r>
            <a:endParaRPr lang="en-US" altLang="zh-TW" sz="4600" b="1" cap="all" dirty="0" smtClean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標楷體" pitchFamily="65" charset="-120"/>
              <a:ea typeface="標楷體" pitchFamily="65" charset="-120"/>
              <a:cs typeface="+mj-cs"/>
            </a:endParaRPr>
          </a:p>
          <a:p>
            <a:pPr algn="l"/>
            <a:r>
              <a:rPr lang="en-US" altLang="zh-TW" sz="46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         </a:t>
            </a:r>
          </a:p>
          <a:p>
            <a:pPr algn="r"/>
            <a:r>
              <a:rPr lang="zh-TW" altLang="en-US" sz="3000" dirty="0" smtClean="0">
                <a:solidFill>
                  <a:schemeClr val="tx2"/>
                </a:solidFill>
              </a:rPr>
              <a:t>小說課</a:t>
            </a:r>
            <a:r>
              <a:rPr lang="en-US" altLang="zh-TW" sz="3000" dirty="0" smtClean="0">
                <a:solidFill>
                  <a:schemeClr val="tx2"/>
                </a:solidFill>
              </a:rPr>
              <a:t>-</a:t>
            </a:r>
            <a:r>
              <a:rPr lang="zh-TW" altLang="en-US" sz="3000" dirty="0" smtClean="0">
                <a:solidFill>
                  <a:schemeClr val="tx2"/>
                </a:solidFill>
              </a:rPr>
              <a:t>折磨讀者的秘密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857232"/>
            <a:ext cx="8272466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sz="6700" b="1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6700" b="1" dirty="0" smtClean="0">
                <a:latin typeface="標楷體" pitchFamily="65" charset="-120"/>
                <a:ea typeface="標楷體" pitchFamily="65" charset="-120"/>
              </a:rPr>
            </a:br>
            <a:r>
              <a:rPr lang="en-US" altLang="zh-TW" sz="5600" b="1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5600" b="1" dirty="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sz="5600" b="1" dirty="0" smtClean="0">
                <a:latin typeface="標楷體" pitchFamily="65" charset="-120"/>
                <a:ea typeface="標楷體" pitchFamily="65" charset="-120"/>
              </a:rPr>
              <a:t>內在面貌 </a:t>
            </a:r>
            <a:r>
              <a:rPr lang="en-US" altLang="zh-TW" sz="5600" b="1" dirty="0" smtClean="0">
                <a:latin typeface="標楷體" pitchFamily="65" charset="-120"/>
                <a:ea typeface="標楷體" pitchFamily="65" charset="-120"/>
              </a:rPr>
              <a:t>vs.</a:t>
            </a:r>
            <a:r>
              <a:rPr lang="zh-TW" altLang="en-US" sz="5600" b="1" dirty="0" smtClean="0">
                <a:latin typeface="標楷體" pitchFamily="65" charset="-120"/>
                <a:ea typeface="標楷體" pitchFamily="65" charset="-120"/>
              </a:rPr>
              <a:t>外在面貌</a:t>
            </a:r>
            <a:r>
              <a:rPr lang="en-US" altLang="zh-TW" sz="5600" b="1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5600" b="1" dirty="0" smtClean="0">
                <a:latin typeface="標楷體" pitchFamily="65" charset="-120"/>
                <a:ea typeface="標楷體" pitchFamily="65" charset="-120"/>
              </a:rPr>
            </a:br>
            <a:endParaRPr lang="zh-TW" altLang="en-US" sz="56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071538" y="5286388"/>
            <a:ext cx="7500990" cy="681030"/>
          </a:xfrm>
        </p:spPr>
        <p:txBody>
          <a:bodyPr>
            <a:noAutofit/>
          </a:bodyPr>
          <a:lstStyle/>
          <a:p>
            <a:pPr algn="l"/>
            <a:r>
              <a:rPr lang="zh-TW" altLang="en-US" sz="4000" dirty="0" smtClean="0"/>
              <a:t>參考資料：國語日報  許榮哲</a:t>
            </a:r>
            <a:r>
              <a:rPr lang="en-US" altLang="zh-TW" sz="4000" dirty="0" smtClean="0"/>
              <a:t>/</a:t>
            </a:r>
            <a:r>
              <a:rPr lang="zh-TW" altLang="en-US" sz="4000" dirty="0" smtClean="0"/>
              <a:t>著</a:t>
            </a:r>
            <a:endParaRPr lang="zh-TW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diytrade.com/cdimg/99669/202653/0/11558727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86124"/>
            <a:ext cx="2588107" cy="3571876"/>
          </a:xfrm>
          <a:prstGeom prst="rect">
            <a:avLst/>
          </a:prstGeom>
          <a:noFill/>
        </p:spPr>
      </p:pic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500034" y="357166"/>
            <a:ext cx="7929618" cy="2214578"/>
          </a:xfrm>
        </p:spPr>
        <p:txBody>
          <a:bodyPr>
            <a:noAutofit/>
          </a:bodyPr>
          <a:lstStyle/>
          <a:p>
            <a:pPr algn="l"/>
            <a:endParaRPr lang="en-US" altLang="zh-TW" sz="3000" dirty="0" smtClean="0"/>
          </a:p>
          <a:p>
            <a:pPr algn="l"/>
            <a:r>
              <a:rPr lang="zh-TW" altLang="en-US" sz="3000" dirty="0" smtClean="0"/>
              <a:t>關公</a:t>
            </a:r>
            <a:r>
              <a:rPr lang="en-US" altLang="zh-TW" sz="3000" dirty="0" smtClean="0"/>
              <a:t>(</a:t>
            </a:r>
            <a:r>
              <a:rPr lang="zh-TW" altLang="en-US" sz="3000" dirty="0" smtClean="0"/>
              <a:t>三國演義</a:t>
            </a:r>
            <a:r>
              <a:rPr lang="en-US" altLang="zh-TW" sz="3000" dirty="0" smtClean="0"/>
              <a:t>)</a:t>
            </a:r>
          </a:p>
          <a:p>
            <a:pPr algn="l"/>
            <a:r>
              <a:rPr lang="zh-TW" altLang="en-US" sz="3000" dirty="0" smtClean="0"/>
              <a:t>身長九尺，髯長兩尺；面如重棗，唇若塗脂；單鳳眼，臥蠶眉；手持青龍偃月刀，胯騎赤兔胭脂馬；相貌堂堂，威風凜凜。</a:t>
            </a:r>
            <a:endParaRPr lang="zh-TW" altLang="en-US" sz="3000" dirty="0"/>
          </a:p>
        </p:txBody>
      </p:sp>
      <p:pic>
        <p:nvPicPr>
          <p:cNvPr id="8" name="圖片 7" descr="untitled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4612" y="2766418"/>
            <a:ext cx="3143272" cy="4091582"/>
          </a:xfrm>
          <a:prstGeom prst="rect">
            <a:avLst/>
          </a:prstGeom>
        </p:spPr>
      </p:pic>
      <p:sp>
        <p:nvSpPr>
          <p:cNvPr id="3074" name="AutoShape 2" descr="data:image/jpg;base64,/9j/4AAQSkZJRgABAQAAAQABAAD/2wBDAAkGBwgHBgkIBwgKCgkLDRYPDQwMDRsUFRAWIB0iIiAdHx8kKDQsJCYxJx8fLT0tMTU3Ojo6Iys/RD84QzQ5Ojf/2wBDAQoKCg0MDRoPDxo3JR8lNzc3Nzc3Nzc3Nzc3Nzc3Nzc3Nzc3Nzc3Nzc3Nzc3Nzc3Nzc3Nzc3Nzc3Nzc3Nzc3Nzf/wAARCADMAIgDASIAAhEBAxEB/8QAHAAAAQUBAQEAAAAAAAAAAAAABAACAwUGAQcI/8QAOxAAAgEDAgQEAwcDAwMFAAAAAQIDAAQRBSESMUFRBhMiYRRxgQcjMlKRobFCwdEVM2IWJPA0Q3Ky0v/EABkBAAMBAQEAAAAAAAAAAAAAAAABAgQDBf/EACQRAAICAgMAAQQDAAAAAAAAAAABAhEDIQQSMUETImGBMkJR/9oADAMBAAIRAxEAPwD14U4VwV2u4DhT6YKdSGPpVwU15EjAMjKoJxljgUgH06mAgjIIPuKf+tIBUqVRXJxERvk7bDNAEtI7c6qLBZrOV/iFmKyvlTji3PfHKpLlZ5nd4lfhjOcBSCTkcs4zyoAsjgjBwRUYiiQFVRRk7jHOgp/Mu7IRxpNG/FsWUruOfOo4LaePUMmDMRUEYf8ACQf35mgCzWNFGFXC/lHKuGGLn5SZ78NSULfCR1jVITIOIM24GMdN+tAEsYhYcUXAd8ZQilQNjFPayOrWxYPKzcSlPSpPWlQMJFdFKnCqEIU6uDFOFAHCcKTkDG+T0r5r8S+J9Q1bVLuWWZhHJJlI1chAB+Hb5AfWvoXxBeiw0W+ucrxR20jIpOOJgpwK8f0T7Pxc2cFzqc8iyyKGMSADh26nvXDNkUPTvhwyyeGKsPE2padKJbK8ubdgRgrKcfUcjWw0n7XtbhvI/wDUfJuYdg6+WELDuCOR/atZbeDtGs4QI7JHYLwl5NyRWQ8aeFNPtbR72whaKRXAZQ3p364rhHOm6O8uJJR7Ht2j6rZ6zYQ3thKJIZFDDuvsR0NHCvA/sd1qbTfFCabOWFvfDy8bY4xup/bH1r3ytUXaMTO0jTWYKpZtgBkn2qH4uD4T4sSqbfg4/MB24eeaYicbcqVNR1dFdTlWGQe9OpgKlUBu4Fu0tDKBO6F1Tuo61N+tACpUuVKgYP5iLG0jOqooyWJ5DvWfvr/Tb6VXi12WJFG8dqTv8yAaN03w9YWOnTWQ8yWCY5fzHzkdtulDatfQaaY9Lt4harMh4rhY8RxLy5jmaLKoHh1DSIWS4/1nUJUQ/wBTMU+R9OKudO1rT9SSV7KcSJFu78JAX6mqV7oWb2sHh2Rb+JE4JbOPDLw9W4ujex51orAW8lmGhtxDHL6miMfDgnnkd6dhRiftE1Wwv9FhS0mWf78FgoPLcGp11awiZYpLyAScuDiGaP8AH3kpptpHIpETTFcIucehgMD54qii0DzrpLmW5coMkQAARgbYyMZJ2PXr8qwctfdFs38NrqyfUtdtrOQxPxcQ5k4VV+bE4odTDqtq4mWKSCT0ny5A4I+Y5VY32m2d24W6jjYYAHGoIP60pbW2tY1WGKNe5Ub/AK1lk042jdH2v9PNtC0trbx5ZogYwW98hZzyQZzkmvoDJxy3rziysY5tTjkG/HKjSIRkPggD9K9I+dbuLNzjs8zmYlCSr5KHUjfWCy3lxfSNC0gRIIIk2BOAMtVYttc+a1szXi6f5fCIvioQ3FnfPt7VdeKYJJ9HkSGFpX8yM8KrxE4YHl1qDynxtbTn2FjEK1mMboKTXuLtNQvRDG7Rm3kKMMg4/EByqwvIL83a3FrexxwheGSKWPIPuDnY0P4Xt5rbTGjuI3iczyMFYAHBbbYUzVtLkuLlrxmnukQDy7EOERmHUnqPnQBW6lGq6/aXl7KU+JLQxokpXhQDIPEDzJx7b1aaLp17bXdxcXN07QybRQNIX4BnmSeZpllpUt00t1raRSSyJ5awAZSJOeB7nqarEg8QaNqaW1lm80929BlOfLXsTzGKALvUdSubecW1nYT3EzrkOcCNfctSoy8n+FtXmMUspUf7cQyzH2FKgCRAAABsAMAdq7jmOlNBpwNQWcjijiB8uNFB5hVAz86fXM12mBx0R8caK2DkZGcHvWQ1FDbX89uX4EZ+PiO3pO9bDNYPWfE2gatfiwtb1Teo/lrxIRHKc4Khjt8uhPzrNycfeGjRxcihPfjK6C501LlWk1e5vZEBXhDMykdeJVGCc9aIa4Vh6GYrjYMMfzUMwFmBJcPdRoX4FG6xqe2MDehL29iaTgtiXY9RXnT8So9eG3o0HhSN59cEmfuYoHyuduMleE49gG/WtvXn+gyTWM0YibEspCHK8Wc1voi5RfMxxY9WOWa9DiSX06R5fOi1ltsdSrtKtRio4a5XSKWKdio5SrtLFFhRylSpUWBCDTgaZThUlD6iuLmK3VmlYgLzp+awviTTvEOp66SI0XTIzGIuIpw5IGZO5cZbHbAOdzRaW2NbLy48QadfQizNzLCLyI8Dps5UnhyNttzis74fn8G2E8621vaxSwXJhtpZT50lwRjdc5bOewxjBzWhtNLtYLy7uGdpBcR+SFZd40GwCnoMcgMDGNs5JL0xtNkknudNsIUkjbypbh4fLZioAxnHEcDA3qfqRb0NxaXhnvG8ou44rXJMnCZQvfoP71Q+G9ObK/dMZT3FbzUYpL0Kz2ocIMqwADA9cb/tUmi6VHbNJO0WDIBhWG9Y54nOd/B6WLkxxYa+Tuh6ZDb/AHrlXuiMEn+gdhVshVhkZweVBzWqSSBwWRhyKnlRa7AADAFaox66MGRuT7N+j9u9LIphO2fem5+9x2q7Iol6460qgZi2fUQT17VKhyoyd+tF7E1R2lXaVMRzFKu0qAoFBpwqNTTxTAcM0FfK6MgkmZwcnBUAD5AfPuaKYvjEfCW6cVZbxlrN3pphMSRyOFJcE4AHTHvWbkSqNHfBBymgm9u1iXAnjVjyDDnTNKmeTUOMtLwqvCSGynfBGfqDisRoHi3VNc1SCF0ggilJDonqaMDmTk+3PluK3VrCkZxHhgcsxyNzWVRcZI3JxcGi+SaPGzA4FGW5DRA5Jqii/Fy5mr23ULEAK2wbZgzwUSIHJp+KjXHF9alqzmxpX0D51wj7xzkbCnN+EfOoXccb7jtSsFsjzg05JOE53I9hUZYDcjPtXVLHfgVB7nJqTq0GKeIZ712oI2I5sW+gFSg5ronZyaO0qVKmICFOqMGnZwCTjApkinuVtYHmfGFH615f4xvLvUFaOIqTxZZj79K1Ov6qtwRFA2Ykzv3PesjcyccqxgdefevOzZFKWvEevxcPSFv1mp8M6TBa6WYoxxMGKs5xk4A/bflVnFaGN3KyHcYx2qo0/V47e3uDKQB5voA6+lf8VaaVei8mVshRxdR0rpGFyOcpUmWkEBQqWcH2q4gAEQoFQvT9BRykCEfKtKVGHM7oHGxqQHcVCNzT8cqYmhE+lfnVXqdylvCzzFkjLAFx/R71ZflGf2qu1SBZ7OWJhniUj9tv3xUN7LghW9yssPGCrN3U5B9x7EUVG5dQT17VR+GNMaDSFY5WbjcYJ2IBwB+oJHzo60uJPNeFxlhuM8z3qqLtPws1O21SK3IHP6VHCu3rIz2qYx/1bn2BwKPNnKTVnaVNGeoxSqiAIUB4hle20K8uE5onMdsjP7Zo0Zol7dJrJopRxI4IZSOYPSnLaoIOpJnjo1HK4cniO49hUdtMsl4GBBUdjyqLxlps+g3UhQiSzLcKSD+n2bsf56ZpnhK2n1e4jjhQr5j8JfmAOp/SvPeJp0ews0WrJ7a6Y3t1BcFo1jmBQLzOVFeieG7SKVBMI58BcetOHJqpufD9raa8RY2vnyvGsjkvuOYyd+uM/WthpsbRWyxlSm2cEVsjGjBKdrROsSg7Bs/OjiuIPpQqnBH+KKlOIvpVmedugfh3+lOxj9KaGpwyc/KkNjWyOuPSaBvNoTnr/mrFidz7VWXhLvHHz43Arm/S8YXbLwW8aj8uT/NC3tgJpUuYX8udPoHHY/5o0cqF1SYxWUhHNvQPrt/Ga6tpKyIpuWgiweAp6riKSXrhth7CiJI4nOM+rsSay0aenG3LGMUPeahdx4tbJ+OVzwxxtuM9+4rKuQnpo1S4bu0zWLEY+If00qE0+2mgjDXc7TTsBx/lX2Uf3pVqXhkfpzpTg8xb1SnAPpCZXA7HvUYp4pkma1Tw7f3l2f8AvviLWTmLljxRjsMD1D51c6VpNvpqjy14n4eHiOwA9h0o4V0c6XXdl95VQDHpCNqU96MCVyvrzgqAANvarBRKoAkIPvyqEWTTOZluZUfOAFbYDtipPh71R/6pT84gf70Jlt/kmjyWHzoq4/Big4WnR1Eyo4J/Ggx+ooy45D50jnL+SB1FP7/KmDfIqUKN88qByGufS2Oi5zVfjivYuyhm/gf3qwdh6hyGKBgGbl/+MYx9Sf8AAqa+4qGkwqqrUZPiJBGv4IzknuaMvZ/KXgU5du3Sq2TEcZbrXLPP+qO/Hx77MDv7mO0gZmapfC1k8pbVLlfVIMQAj8K9/r/FCWOmtrd2Lm4BFhE3pB/98/8A5/mtYoCgADA9ulTgx2+7/R15GZKP04/sdSrlKtZgAhT6CTUIC8Sgk+avEm3Spbq7jtYXlmJCoASQMmgAmnDHWhFvImljjBJMgypHLFRavq0Gk6ZLfzhjFEvEQOZ7CgKM7qv2i6bo/iCfSboNGEPqmbJTiwCRtkjn26Vc+H/Geha7hLe9jiuCSBBI4DH3HevAddeXV9QuNQuWxPK5duHlv0xVO8U6yGVA2Ccgodx9K5K7Or/J9bLIgZQzAEnYHbNS3MijAyM55Gvli38T61aQoY9Tug4cgI/qULgfm/xVzafaFr8paCa4geMoQSIVDDbmGABB96O7J6ps+h/iEjG5Ge1MkvoIlDXFzDECdi7gfzXzl/1pqLhQkl1E55ut/Kcnvgkiqy8166upXeea5eQ7cbXTE/uKq9BUWz6iW+tJQRFcQuTjGHBzVe0kizSeWcAnnXkvgfTb6GA6zq13LaaWkfF5UxBM3Y8sheXuflW70/xFZ3axxxyr50u8cZOGYd8VmyZfhGvFgpWXEjbksck8zXLW3XUGZJSTboQGA/qPb5d6HllCxlpCe23X5UbYvcWlq6C0JZTxYz+Inn/57VOKPeQ8z6Q16WiqEUKqhQAAAOQ+VOoNbqZngUW5If8AGc44K6lxOyOWgKkEY963GELpUL50/nxqYRwMBlgeVKgAK08q4hEvkBNzgMNwKYb0OJh8Mx4Buu3qqa2ld4Vd4ihbmCeVdhmEiM3lspBI4eHc0ARJdAtHm1K8XInG1Zv7V7kweF1iBH390iH5AFj/AAK1Szs8DSLEwdVyFavP/tUe5n0GwluYfKZbtgQDkHK7H9qUvBx9PLZn24V5VDw77Eg0+XamcQx71KHLY1mYbZIXqB1/WkzXTRlC6GI7Y4AGx2yKRYGu5xuTTpHO2cjgt5TsnC46cR/zWh8IadoJup7zXJY0itlV0gYkmc5PTqBjl1yOlZuThYZ4gPeoxeTxnAKyr2Oc0nG1RUZdXbNJ4r1288R3JMjvDZqfu7Zdhju3v/FG6TcS63qzxWkMiSQwgeYnp8mMEBm/cCsb8RIxJidlJ5pKDjPsa1f2WahOnjS2WKJzcSo8RCg4CkZJOOgwP2qHii1R0jnkpWet+GrG6jUTYkngVP8AtvOwCSNuI/PfFaWzkuHhzcRCNwSOEHpnanHj8kleHzMfTNCEaiIIQDEZAQXJOMirhBQVIMk3OXZhiSOZHUoVVRkMeTVyOWRpGVouFQTwnOcjvUMK3guJDM0flf0gd6kk8/iXgZQp55Gd6s5kZkuvvQqb8oyQCPrSpMLzOzxY4CD6f6qVAFZPe3KxB7e2LvxY4SDUoubv4ng+G+74M8Xc45VCLi+EErfDoZA2EVSdx75pzXF6bmAJb/csAXbG4PUUDOJeX5tEf4XEvHho8cl7ist9q3xcnh4M6KYI7iNuLByMggf/AGrXebe8Eh8tS+PSMbc+u9UXj5Ly58JXqCNSnkmSUEcuEhtv0ofgI8MmmRN5M49hUKyRucxOCfymnk4O+9QyiNvV5LZ6sh3FQhSbHFu3OnKzN+XP5aCklZB6vUMbMP8AznUlvIkyAOMH2PKqIsJbgz94jIepHKnI0I/28E/8zimhpYwB/uJ/y50+OVX2AVT8qQx7IZR6wwHdG2qz8H382k+JtPubSQySmURcB5sHIUr+/wC1VmO5z9aks5mtryC4jwGhlWQH/wCJB/tUspI+lJY70qnBKoIzxLj3om481opBC2WI9J7GhQLp5vNWRTEy5Ck8sj5VJaJcRo4nl42J2PPAroAO0Wpk25WeP0480Y/FUkkN6VuBHcgtIPusgeg04x3JuXbzh5TDAX8u1DtbX/w0sYuQZGcMsmeQ7YpoZLLBfM0TJcgBQeNfzUqcY7rz45BLhQnC0edm96VMQH503CSI8twA8uvapPOlJOI9sZBz7cqcKeCakY0yScRwm3yoXVoZr3S9QtAg++t5I125kggUcKcp3HzFAHy7nfBGD2pMG5q30orWUWHV72JNkS4kVR2Ac4oJicVKIfpHKpO+wPUg86GQiObAPOis0Hc8weuaZBZRSsNmNSEI2DjehIjxRAnc1OnLNIpMIHKuHlTVJp3vUsuJ9JeHrkXegabcK3F5lrGc9/SP75qwzWb+z1mfwZpJY5IhI+gYgVoq6obHZpZptcJpiHE0qaKVAH//2Q=="/>
          <p:cNvSpPr>
            <a:spLocks noChangeAspect="1" noChangeArrowheads="1"/>
          </p:cNvSpPr>
          <p:nvPr/>
        </p:nvSpPr>
        <p:spPr bwMode="auto">
          <a:xfrm>
            <a:off x="155575" y="-685800"/>
            <a:ext cx="962025" cy="14382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3076" name="Picture 4" descr="http://t2.gstatic.com/images?q=tbn:ANd9GcR-teobgE9eeomGHuQgfkw5e5v2jjikI2yFHYbqFRZ_cjTswxMOK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7827" y="2143116"/>
            <a:ext cx="3126173" cy="4714884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旅程">
  <a:themeElements>
    <a:clrScheme name="旅程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旅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旅程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353</TotalTime>
  <Words>366</Words>
  <PresentationFormat>如螢幕大小 (4:3)</PresentationFormat>
  <Paragraphs>63</Paragraphs>
  <Slides>11</Slides>
  <Notes>3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2" baseType="lpstr">
      <vt:lpstr>旅程</vt:lpstr>
      <vt:lpstr>投影片 1</vt:lpstr>
      <vt:lpstr>投影片 2</vt:lpstr>
      <vt:lpstr>投影片 3</vt:lpstr>
      <vt:lpstr>投影片 4</vt:lpstr>
      <vt:lpstr>小說的重要組成元素</vt:lpstr>
      <vt:lpstr>投影片 6</vt:lpstr>
      <vt:lpstr>投影片 7</vt:lpstr>
      <vt:lpstr>  內在面貌 vs.外在面貌 </vt:lpstr>
      <vt:lpstr>投影片 9</vt:lpstr>
      <vt:lpstr>想想看：曹操是怎麼樣的一個 人？  </vt:lpstr>
      <vt:lpstr>投影片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小說課-折磨讀者的秘密</dc:title>
  <cp:lastModifiedBy>jason</cp:lastModifiedBy>
  <cp:revision>78</cp:revision>
  <dcterms:modified xsi:type="dcterms:W3CDTF">2013-10-21T05:09:56Z</dcterms:modified>
</cp:coreProperties>
</file>