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橢圓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內容版面配置區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內容版面配置區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橢圓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橢圓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3" name="標題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內容版面配置區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線接點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橢圓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2013/9/9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energy2.ie.ntnu.edu.tw/blog/electricity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71472" y="2428868"/>
            <a:ext cx="8572528" cy="3929090"/>
          </a:xfrm>
        </p:spPr>
        <p:txBody>
          <a:bodyPr>
            <a:normAutofit/>
          </a:bodyPr>
          <a:lstStyle/>
          <a:p>
            <a:pPr algn="l">
              <a:spcBef>
                <a:spcPct val="0"/>
              </a:spcBef>
              <a:buFont typeface="Wingdings" pitchFamily="2" charset="2"/>
              <a:buChar char="l"/>
            </a:pPr>
            <a:r>
              <a:rPr lang="zh-TW" alt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TW" altLang="en-US" sz="3600" u="sng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認識 </a:t>
            </a:r>
            <a:r>
              <a:rPr lang="en-US" altLang="zh-TW" sz="3600" u="sng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Word </a:t>
            </a:r>
            <a:r>
              <a:rPr lang="zh-TW" altLang="en-US" sz="3600" u="sng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的三大技巧</a:t>
            </a:r>
            <a:endParaRPr lang="en-US" altLang="zh-TW" sz="3600" u="sng" dirty="0" smtClean="0">
              <a:solidFill>
                <a:srgbClr val="0000FF"/>
              </a:solidFill>
              <a:latin typeface="+mj-lt"/>
              <a:ea typeface="+mj-ea"/>
              <a:cs typeface="+mj-cs"/>
              <a:hlinkClick r:id="rId2"/>
            </a:endParaRPr>
          </a:p>
          <a:p>
            <a:pPr algn="l"/>
            <a:r>
              <a:rPr lang="zh-TW" alt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TW" alt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altLang="zh-TW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1.  </a:t>
            </a:r>
            <a:r>
              <a:rPr lang="zh-TW" alt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善用顯示比例</a:t>
            </a:r>
            <a:endParaRPr lang="en-US" altLang="zh-TW" sz="36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l"/>
            <a:r>
              <a:rPr lang="zh-TW" altLang="en-US" sz="3600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TW" altLang="en-US" sz="3600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altLang="zh-TW" sz="3600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2.  </a:t>
            </a:r>
            <a:r>
              <a:rPr lang="zh-TW" altLang="en-US" sz="3600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善用最小功能區</a:t>
            </a:r>
            <a:endParaRPr lang="en-US" altLang="zh-TW" sz="3600" i="1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l"/>
            <a:r>
              <a:rPr lang="zh-TW" alt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TW" alt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altLang="zh-TW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3.  </a:t>
            </a:r>
            <a:r>
              <a:rPr lang="zh-TW" alt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認識一般標籤頁 </a:t>
            </a:r>
            <a:r>
              <a:rPr lang="zh-TW" altLang="en-US" sz="1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endParaRPr lang="en-US" altLang="zh-TW" sz="1000" dirty="0" smtClean="0">
              <a:solidFill>
                <a:schemeClr val="tx1"/>
              </a:solidFill>
              <a:latin typeface="+mj-lt"/>
              <a:ea typeface="+mj-ea"/>
              <a:cs typeface="+mj-cs"/>
              <a:hlinkClick r:id="rId2"/>
            </a:endParaRPr>
          </a:p>
          <a:p>
            <a:pPr algn="l">
              <a:buFont typeface="Wingdings" pitchFamily="2" charset="2"/>
              <a:buChar char="l"/>
            </a:pPr>
            <a:r>
              <a:rPr lang="zh-TW" alt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TW" altLang="en-US" sz="3600" u="sng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完成外婆的澎湖灣，上傳</a:t>
            </a:r>
            <a:r>
              <a:rPr lang="en-US" altLang="zh-TW" sz="3600" u="sng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eClass</a:t>
            </a:r>
            <a:endParaRPr lang="zh-TW" altLang="en-US" sz="3600" u="sng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8072494" cy="1470025"/>
          </a:xfrm>
        </p:spPr>
        <p:txBody>
          <a:bodyPr/>
          <a:lstStyle/>
          <a:p>
            <a:pPr algn="l">
              <a:buFont typeface="Wingdings" pitchFamily="2" charset="2"/>
              <a:buChar char="l"/>
            </a:pPr>
            <a:r>
              <a:rPr lang="zh-TW" altLang="en-US" sz="3600" dirty="0" smtClean="0">
                <a:hlinkClick r:id="rId2"/>
              </a:rPr>
              <a:t> 全國高年級電費計算網路活動</a:t>
            </a:r>
            <a:endParaRPr lang="zh-TW" altLang="en-US" sz="36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2285984" y="428604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000" b="1" dirty="0" smtClean="0">
                <a:solidFill>
                  <a:srgbClr val="C00000"/>
                </a:solidFill>
                <a:ea typeface="文鼎粗隸" pitchFamily="49" charset="-120"/>
              </a:rPr>
              <a:t>今日課程說明</a:t>
            </a:r>
            <a:endParaRPr lang="zh-TW" altLang="en-US" sz="6000" b="1" dirty="0">
              <a:solidFill>
                <a:srgbClr val="C00000"/>
              </a:solidFill>
              <a:ea typeface="文鼎粗隸" pitchFamily="49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132" t="3906" r="20588" b="23828"/>
          <a:stretch>
            <a:fillRect/>
          </a:stretch>
        </p:blipFill>
        <p:spPr bwMode="auto">
          <a:xfrm>
            <a:off x="1052230" y="1571612"/>
            <a:ext cx="694879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橢圓 5"/>
          <p:cNvSpPr/>
          <p:nvPr/>
        </p:nvSpPr>
        <p:spPr>
          <a:xfrm>
            <a:off x="3857620" y="5214950"/>
            <a:ext cx="5500726" cy="1428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rgbClr val="FF0000"/>
                </a:solidFill>
              </a:rPr>
              <a:t>技巧</a:t>
            </a:r>
            <a:r>
              <a:rPr lang="zh-TW" altLang="en-US" sz="2800" b="1" dirty="0" smtClean="0">
                <a:solidFill>
                  <a:srgbClr val="FF0000"/>
                </a:solidFill>
              </a:rPr>
              <a:t>一</a:t>
            </a:r>
            <a:r>
              <a:rPr lang="zh-TW" altLang="en-US" sz="2800" dirty="0" smtClean="0"/>
              <a:t>：</a:t>
            </a:r>
            <a:r>
              <a:rPr lang="zh-TW" altLang="en-US" sz="2800" dirty="0" smtClean="0"/>
              <a:t>調整顯示比例</a:t>
            </a:r>
            <a:endParaRPr lang="zh-TW" altLang="en-US" sz="2800" dirty="0"/>
          </a:p>
        </p:txBody>
      </p:sp>
      <p:sp>
        <p:nvSpPr>
          <p:cNvPr id="11" name="橢圓 10"/>
          <p:cNvSpPr/>
          <p:nvPr/>
        </p:nvSpPr>
        <p:spPr>
          <a:xfrm>
            <a:off x="4572000" y="285728"/>
            <a:ext cx="4357686" cy="13573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rgbClr val="FF0000"/>
                </a:solidFill>
              </a:rPr>
              <a:t>技巧二</a:t>
            </a:r>
            <a:r>
              <a:rPr lang="zh-TW" altLang="en-US" sz="2800" dirty="0" smtClean="0"/>
              <a:t>：</a:t>
            </a:r>
            <a:r>
              <a:rPr lang="zh-TW" altLang="en-US" sz="2800" dirty="0" smtClean="0"/>
              <a:t>善用最小功能區</a:t>
            </a:r>
            <a:endParaRPr lang="zh-TW" altLang="en-US" sz="2800" dirty="0"/>
          </a:p>
        </p:txBody>
      </p:sp>
      <p:sp>
        <p:nvSpPr>
          <p:cNvPr id="12" name="橢圓 11"/>
          <p:cNvSpPr/>
          <p:nvPr/>
        </p:nvSpPr>
        <p:spPr>
          <a:xfrm>
            <a:off x="0" y="214290"/>
            <a:ext cx="4357686" cy="13573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u="sng" dirty="0" smtClean="0">
                <a:solidFill>
                  <a:srgbClr val="FF0000"/>
                </a:solidFill>
              </a:rPr>
              <a:t>技巧三</a:t>
            </a:r>
            <a:r>
              <a:rPr lang="zh-TW" altLang="en-US" sz="2800" dirty="0" smtClean="0"/>
              <a:t>：</a:t>
            </a:r>
            <a:r>
              <a:rPr lang="zh-TW" altLang="en-US" sz="2800" dirty="0" smtClean="0"/>
              <a:t>認識常用標籤頁</a:t>
            </a:r>
            <a:endParaRPr lang="zh-TW" altLang="en-US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市鎮">
  <a:themeElements>
    <a:clrScheme name="市鎮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市鎮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鎮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37</TotalTime>
  <Words>69</Words>
  <PresentationFormat>如螢幕大小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市鎮</vt:lpstr>
      <vt:lpstr> 全國高年級電費計算網路活動</vt:lpstr>
      <vt:lpstr>投影片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cp:lastModifiedBy>jason</cp:lastModifiedBy>
  <cp:revision>8</cp:revision>
  <dcterms:modified xsi:type="dcterms:W3CDTF">2013-09-09T03:22:45Z</dcterms:modified>
</cp:coreProperties>
</file>